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சருவ லோகாதிபா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சருவ சிருஷ்டிகனே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தரை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.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கடல்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உயிர்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வான்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சகலமும் படைத்த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தயாபர பிதாவே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நமஸ்காரம்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திரு அவதாரா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ஜெகத்திரட்சகனே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தரணியின் மனுடர் உயிர் அடைந்தோங்கத்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தருவினில் மாண்டோய் நமஸ்காரம்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பரிசுத்த ஆவி,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 சற்குருவே,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அரூபியாய் அடியார் அகத்தினில் வசிக்கும்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அரியசித்தே சதா நமஸ்காரம்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முத்தொழிலோனே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மூன்றிலொன்றோனே நமஸ்காரம்!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கர்த்தாதி கர்த்தா, கருணாசமுத்திரா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திரியேகா, நமஸ்காரம்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87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2024-04-27T10:53:17Z</dcterms:modified>
</cp:coreProperties>
</file>