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A+jhtpd</a:t>
            </a:r>
            <a:r>
              <a:rPr lang="en-US" sz="3200" b="1" dirty="0">
                <a:latin typeface="Bamini" pitchFamily="2" charset="0"/>
              </a:rPr>
              <a:t>; uh[</a:t>
            </a:r>
            <a:r>
              <a:rPr lang="en-US" sz="3200" b="1" dirty="0" err="1">
                <a:latin typeface="Bamini" pitchFamily="2" charset="0"/>
              </a:rPr>
              <a:t>rpq;fk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my;ghTk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xNkfhTk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Qhdk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kfpikAk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JjpiaAk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ngw;Wf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ghj;jpuu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Yudhavin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Albavum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Omegavum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Gnanam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Thuthiyayum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Pettrukkolla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Paathirar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ghtkhdPNu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ePjpahf;fpl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rhgkhdPNu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fhakhdPNu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Neha;fs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jPu;j;jpl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VioahdPNu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Vo;ik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ePf;fpl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Paavamaaneerae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Needhiyaakkida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Saabamaaneerae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Pokkida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Kaayamaaneerae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Theerthida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Yaezhaiyaaneerae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Yaezhmai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Neekkida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13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Nka;g;gu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jho;r;rpailNaNd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mku;e;j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jz;zPu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gRk;Gy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ntspapy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Nka;j;J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NjtNd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Maippar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Thalchiyadayaen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Amarndha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Pasum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Pulvezhiyil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7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giftu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Kd;ghf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ge;jp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Maj;jk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jiyia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vz;izahy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mgpN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fKk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Pt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ed;ik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njhlUNk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tPl;bNy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ePbj;J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Pagaivar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Munbaaga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Aayatham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Abishegamum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Naalelaam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Veetinil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Neediththu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Vaazhvaenae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02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ePjpiaAk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JjpiaAk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Xahky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Nghw;wpg;ghLk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Fiwitnay;yhk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ePf;fpg;NghLk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iftplhj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Needhiyayum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Thuthiyayum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Oyaamal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Pottrippaadum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Kuraivayellam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Neekkipodum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Kaividaadha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8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endParaRPr lang="en-US" sz="3200" b="1" smtClean="0">
              <a:latin typeface="Bamini" pitchFamily="2" charset="0"/>
            </a:endParaRPr>
          </a:p>
          <a:p>
            <a:pPr algn="ctr"/>
            <a:r>
              <a:rPr lang="en-US" sz="3200" b="1" smtClean="0">
                <a:latin typeface="Bamini" pitchFamily="2" charset="0"/>
              </a:rPr>
              <a:t>ckJ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IRtupaj;jpd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gb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Fiwfnsy;yhk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epiwthf;Fk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NjtNd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NaNfhthaPNu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</a:t>
            </a:r>
            <a:r>
              <a:rPr lang="en-US" sz="3200" b="1" dirty="0">
                <a:latin typeface="Bamini" pitchFamily="2" charset="0"/>
              </a:rPr>
              <a:t>;\</a:t>
            </a:r>
            <a:r>
              <a:rPr lang="en-US" sz="3200" b="1" dirty="0" err="1">
                <a:latin typeface="Bamini" pitchFamily="2" charset="0"/>
              </a:rPr>
              <a:t>lha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NghJkhdtupYk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kpfTk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mjpfkhdtu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Aishvariyathin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Kuraivugalellam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Niraivaakkum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Yegovah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Elshaddai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Vaanavarilum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Migavum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Adhigamaanavar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5759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63</TotalTime>
  <Words>34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68</cp:revision>
  <dcterms:created xsi:type="dcterms:W3CDTF">2014-06-05T16:47:32Z</dcterms:created>
  <dcterms:modified xsi:type="dcterms:W3CDTF">2019-10-25T18:32:44Z</dcterms:modified>
</cp:coreProperties>
</file>