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20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3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0480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198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48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646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191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5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0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9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02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87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50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5/17/2023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039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"/>
            <a:ext cx="8229600" cy="44958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Yosanaiyil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Periyavare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Nahridapy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ngupatNu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Muhjid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Muhjid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nray;fspNy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ty;ytNu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Muhjid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Muhjid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Xrd;dh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cd;dj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NjtNd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Xrd;dh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Xrd;dh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Xrd;dh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fz;kzp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fhg;gtNu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fOF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Rkg;gtNu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6824" y="1417638"/>
            <a:ext cx="9150824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rpYitapdhy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kPl;ltNu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rpwFfshy</a:t>
            </a:r>
            <a:r>
              <a:rPr lang="en-US" sz="3200" b="1" dirty="0">
                <a:latin typeface="Bamini" pitchFamily="2" charset="0"/>
              </a:rPr>
              <a:t>; %</a:t>
            </a:r>
            <a:r>
              <a:rPr lang="en-US" sz="3200" b="1" dirty="0" err="1">
                <a:latin typeface="Bamini" pitchFamily="2" charset="0"/>
              </a:rPr>
              <a:t>LgtNu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3. top </a:t>
            </a:r>
            <a:r>
              <a:rPr lang="en-US" sz="3200" b="1" dirty="0" err="1">
                <a:latin typeface="Bamini" pitchFamily="2" charset="0"/>
              </a:rPr>
              <a:t>elj;Jk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tpz;kPNd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xsp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tpbnts;spNa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fhz;gtNu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jpde;NjhWk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Njw;WgtNu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Muhjid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</TotalTime>
  <Words>106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27</cp:revision>
  <dcterms:created xsi:type="dcterms:W3CDTF">2014-06-05T16:47:32Z</dcterms:created>
  <dcterms:modified xsi:type="dcterms:W3CDTF">2023-05-17T02:09:27Z</dcterms:modified>
</cp:coreProperties>
</file>