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773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1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9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6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5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3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2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7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9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cUit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uh[d; </a:t>
            </a:r>
            <a:r>
              <a:rPr lang="en-US" sz="3200" b="1" dirty="0" err="1">
                <a:latin typeface="Bamini" pitchFamily="2" charset="0"/>
              </a:rPr>
              <a:t>cd;dz;il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epw;fpwhu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Vw;Wf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js;shNj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eduththa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raajan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unnanntai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Aettuk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thallaathae</a:t>
            </a:r>
            <a:br>
              <a:rPr lang="en-US" sz="3200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iffspy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fhy;fspy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flht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fLk</a:t>
            </a:r>
            <a:r>
              <a:rPr lang="en-US" sz="3200" b="1" dirty="0">
                <a:latin typeface="Bamini" pitchFamily="2" charset="0"/>
              </a:rPr>
              <a:t>; Ks; Kb </a:t>
            </a:r>
            <a:r>
              <a:rPr lang="en-US" sz="3200" b="1" dirty="0" err="1">
                <a:latin typeface="Bamini" pitchFamily="2" charset="0"/>
              </a:rPr>
              <a:t>nghd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rpurpy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R+bl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fe;ijAk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epe;ijAk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NtjidAk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rfpj;jhu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nrhe;jkhd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rpe;jpdhu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cdf;fha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fdpTlNd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miof;fpwhNu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Kaikalil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kaalkalil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aannikal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kadaava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sirasil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sootida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Kanthaiyum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ninthaiyum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vaethanaiyum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sakiththaar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Sonthamaana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sinthinaar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unakkaay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Kanivudanae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alaikkiraarae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jiyiaAk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rha;f;f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jyKkpy;iy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jhfj;ijj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jPu;f;fNth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ghdkpy;iy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MWjy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nrhy;yNth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xUtupy;iy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mUik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ul;rfu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njhq;fpdhu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>
                <a:latin typeface="Bamini" pitchFamily="2" charset="0"/>
              </a:rPr>
              <a:t>jdpNa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me;jg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kPl;fNt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thalaiyaiyum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saaykka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sthalamumillai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theerkkavo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paanamillai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sollavo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angae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ratchakar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thongukiraar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thaniyae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Anthap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meetkavae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US" sz="3200" b="1" dirty="0"/>
            </a:br>
            <a:endParaRPr lang="en-US" sz="3200" b="1" dirty="0"/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6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3. ,</a:t>
            </a:r>
            <a:r>
              <a:rPr lang="en-US" sz="3200" b="1" dirty="0" err="1">
                <a:latin typeface="Bamini" pitchFamily="2" charset="0"/>
              </a:rPr>
              <a:t>d;dKk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jhkjk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cdf;Nfd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kfNd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d;g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NaRtz;il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thuhNah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juf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rkhjhdj;ij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epw;fpwhNu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mz;zy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miof;fpwhNu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thaamatham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makanae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Yesuvanntai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vaaraayo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tharakkoodaa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samaathaanaththai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tharak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alaikkiraarae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1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kuzj;jhy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rhj;jhdpd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eRq;f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fiwfs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tpahjpapd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NtjidAk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xopa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rhgj;jpdpd;W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rpYitapy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apj;jhu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ahitAk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saaththaanin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nasunga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viyaathiyin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vaethanaiyum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saapaththinintu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ataiya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jeyiththaar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</a:t>
            </a:r>
            <a:r>
              <a:rPr lang="en-US" sz="3200" b="1" dirty="0"/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9504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</TotalTime>
  <Words>438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51</cp:revision>
  <dcterms:created xsi:type="dcterms:W3CDTF">2014-06-05T16:47:32Z</dcterms:created>
  <dcterms:modified xsi:type="dcterms:W3CDTF">2023-04-09T01:08:08Z</dcterms:modified>
</cp:coreProperties>
</file>