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6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96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024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22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8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0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6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8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2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5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1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0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8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CC13-7C8A-4562-9844-9AE41DA62EE7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23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054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gpd;dhy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jpUk;gp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ghu;f;f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khl;Nld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rpYitNa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Kd;dhy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cyfNk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gpd;dhy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rpe;jpa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uj;jj;jpdhNy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tpLjiyNa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25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cyfj;jpd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nry;tj;jpd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gw;W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cjwp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tpl;Nld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cly</a:t>
            </a:r>
            <a:r>
              <a:rPr lang="en-US" sz="3200" b="1" dirty="0">
                <a:latin typeface="Bamini" pitchFamily="2" charset="0"/>
              </a:rPr>
              <a:t>;&gt; </a:t>
            </a:r>
            <a:r>
              <a:rPr lang="en-US" sz="3200" b="1" dirty="0" err="1">
                <a:latin typeface="Bamini" pitchFamily="2" charset="0"/>
              </a:rPr>
              <a:t>nghUs</a:t>
            </a:r>
            <a:r>
              <a:rPr lang="en-US" sz="3200" b="1" dirty="0">
                <a:latin typeface="Bamini" pitchFamily="2" charset="0"/>
              </a:rPr>
              <a:t>;&gt; </a:t>
            </a: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cilikfs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ahTk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xg;Gf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tpl;Nld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Myak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vdf;Fs;Ns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vt;NtisapYk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vg;NghJk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Jjpj;jPLNtd</a:t>
            </a:r>
            <a:r>
              <a:rPr lang="en-US" sz="3200" b="1" dirty="0">
                <a:latin typeface="Bamini" pitchFamily="2" charset="0"/>
              </a:rPr>
              <a:t>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Ntjid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neUf;fk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d;dy;fs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lu;fs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vJTk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gpupf;fhJ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md;ghy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Kw;wpYk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ngWNtd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epfo;fpd;w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fhyNkh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tUfpd;w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fhyNkh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tho;Nth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rhNth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jNuh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gpupf;fNt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KbahJ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mfpynkq;fpYk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Mz;ltd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Ml;rp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nra;jplZk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Mtpapy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NgRk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rigfs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ngUfplZk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Njrk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NaRTf;F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NaRjhd</a:t>
            </a:r>
            <a:r>
              <a:rPr lang="en-US" sz="3200" b="1" dirty="0">
                <a:latin typeface="Bamini" pitchFamily="2" charset="0"/>
              </a:rPr>
              <a:t>; top </a:t>
            </a:r>
            <a:r>
              <a:rPr lang="en-US" sz="3200" b="1" dirty="0" err="1">
                <a:latin typeface="Bamini" pitchFamily="2" charset="0"/>
              </a:rPr>
              <a:t>vd;fpw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Kof;fk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Nfl;fZNk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</TotalTime>
  <Words>151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</cp:revision>
  <dcterms:created xsi:type="dcterms:W3CDTF">2014-06-22T16:54:05Z</dcterms:created>
  <dcterms:modified xsi:type="dcterms:W3CDTF">2019-07-27T15:43:40Z</dcterms:modified>
</cp:coreProperties>
</file>