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61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2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Uyarntha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(Key: </a:t>
            </a:r>
            <a:r>
              <a:rPr lang="en-US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Bm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Meylana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kuzj;jpd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njwpg;gl;L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ghjhs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rq;fpypfs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> (2) -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Vallaimaigal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Theripatte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Odethey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Sangithigal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Arupatte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Pogethey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r>
              <a:rPr lang="en-US" sz="3600" b="1" dirty="0" err="1" smtClean="0">
                <a:latin typeface="Bamini" pitchFamily="2" charset="0"/>
              </a:rPr>
              <a:t>rpYitapy</a:t>
            </a:r>
            <a:r>
              <a:rPr lang="en-US" sz="3600" b="1" dirty="0">
                <a:latin typeface="Bamini" pitchFamily="2" charset="0"/>
              </a:rPr>
              <a:t>; ,</a:t>
            </a:r>
            <a:r>
              <a:rPr lang="en-US" sz="3600" b="1" dirty="0" err="1">
                <a:latin typeface="Bamini" pitchFamily="2" charset="0"/>
              </a:rPr>
              <a:t>NaR</a:t>
            </a:r>
            <a:r>
              <a:rPr lang="en-US" sz="3600" b="1" dirty="0">
                <a:latin typeface="Bamini" pitchFamily="2" charset="0"/>
              </a:rPr>
              <a:t> </a:t>
            </a:r>
            <a:r>
              <a:rPr lang="en-US" sz="3600" b="1" dirty="0" err="1">
                <a:latin typeface="Bamini" pitchFamily="2" charset="0"/>
              </a:rPr>
              <a:t>ntw;wp</a:t>
            </a:r>
            <a:r>
              <a:rPr lang="en-US" sz="3600" b="1" dirty="0">
                <a:latin typeface="Bamini" pitchFamily="2" charset="0"/>
              </a:rPr>
              <a:t> </a:t>
            </a:r>
            <a:r>
              <a:rPr lang="en-US" sz="3600" b="1" dirty="0" err="1">
                <a:latin typeface="Bamini" pitchFamily="2" charset="0"/>
              </a:rPr>
              <a:t>ngw;whu</a:t>
            </a:r>
            <a:r>
              <a:rPr lang="en-US" sz="3600" b="1" dirty="0">
                <a:latin typeface="Bamini" pitchFamily="2" charset="0"/>
              </a:rPr>
              <a:t>;</a:t>
            </a:r>
            <a:br>
              <a:rPr lang="en-US" sz="3600" b="1" dirty="0">
                <a:latin typeface="Bamini" pitchFamily="2" charset="0"/>
              </a:rPr>
            </a:br>
            <a:r>
              <a:rPr lang="en-US" sz="3600" b="1" dirty="0" err="1">
                <a:latin typeface="Bamini" pitchFamily="2" charset="0"/>
              </a:rPr>
              <a:t>kuzj;ij</a:t>
            </a:r>
            <a:r>
              <a:rPr lang="en-US" sz="3600" b="1" dirty="0">
                <a:latin typeface="Bamini" pitchFamily="2" charset="0"/>
              </a:rPr>
              <a:t> </a:t>
            </a:r>
            <a:r>
              <a:rPr lang="en-US" sz="3600" b="1" dirty="0" err="1">
                <a:latin typeface="Bamini" pitchFamily="2" charset="0"/>
              </a:rPr>
              <a:t>mtu</a:t>
            </a:r>
            <a:r>
              <a:rPr lang="en-US" sz="3600" b="1" dirty="0">
                <a:latin typeface="Bamini" pitchFamily="2" charset="0"/>
              </a:rPr>
              <a:t>; n[</a:t>
            </a:r>
            <a:r>
              <a:rPr lang="en-US" sz="3600" b="1" dirty="0" err="1">
                <a:latin typeface="Bamini" pitchFamily="2" charset="0"/>
              </a:rPr>
              <a:t>apj;jpl;lhu</a:t>
            </a:r>
            <a:r>
              <a:rPr lang="en-US" sz="3600" b="1" dirty="0">
                <a:latin typeface="Bamini" pitchFamily="2" charset="0"/>
              </a:rPr>
              <a:t>; (2)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Siluvaiyil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Vetripetrar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Jeythithar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ghtj;jpd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cilgl;L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tpahjpapd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tpyfpNa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rpYitapy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Pavathin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Vallamaigal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Udaipatte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Pogethey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Viathiyin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Vallamaigal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Vilaigiye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Odethey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2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jilnra;j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kjpy;fs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tpOFNj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vupNfhtpd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gae;JNgha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XLNj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Thadaiseitha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Thagernthe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Vilagathe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Yerigovin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Bayanthe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Odethe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42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47</cp:revision>
  <dcterms:created xsi:type="dcterms:W3CDTF">2014-06-22T17:29:18Z</dcterms:created>
  <dcterms:modified xsi:type="dcterms:W3CDTF">2020-12-16T17:54:53Z</dcterms:modified>
</cp:coreProperties>
</file>