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5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2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33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6962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53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0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68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16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3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6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8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7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2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0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8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6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9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282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/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NaRtpd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FLk;gk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xd;W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cz;L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md;G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epiwe;jpLk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lk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cz;L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cau;Tkpy;iy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jho;Tkpy;iy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Vioapy;iy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gzf;fhud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,uh[</a:t>
            </a:r>
            <a:r>
              <a:rPr lang="en-US" sz="3200" b="1" dirty="0" err="1">
                <a:latin typeface="Bamini" pitchFamily="2" charset="0"/>
              </a:rPr>
              <a:t>hjp</a:t>
            </a:r>
            <a:r>
              <a:rPr lang="en-US" sz="3200" b="1" dirty="0">
                <a:latin typeface="Bamini" pitchFamily="2" charset="0"/>
              </a:rPr>
              <a:t> ,uh[h ,</a:t>
            </a:r>
            <a:r>
              <a:rPr lang="en-US" sz="3200" b="1" dirty="0" err="1">
                <a:latin typeface="Bamini" pitchFamily="2" charset="0"/>
              </a:rPr>
              <a:t>NaR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vd;nwd;Wk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Mz;bLthu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ghtkpy;iy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rhgkpy;iy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tpahjpapy;iy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grpAkpy;iy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,uh[</a:t>
            </a:r>
            <a:r>
              <a:rPr lang="en-US" sz="3200" b="1" dirty="0" err="1">
                <a:latin typeface="Bamini" pitchFamily="2" charset="0"/>
              </a:rPr>
              <a:t>hjp</a:t>
            </a:r>
            <a:r>
              <a:rPr lang="en-US" sz="3200" b="1" dirty="0">
                <a:latin typeface="Bamini" pitchFamily="2" charset="0"/>
              </a:rPr>
              <a:t> ,uh[h ,</a:t>
            </a:r>
            <a:r>
              <a:rPr lang="en-US" sz="3200" b="1" dirty="0" err="1">
                <a:latin typeface="Bamini" pitchFamily="2" charset="0"/>
              </a:rPr>
              <a:t>NaR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vd;nwd;Wk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fhj;jpLthu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3. ,</a:t>
            </a:r>
            <a:r>
              <a:rPr lang="en-US" sz="3200" b="1" dirty="0" err="1" smtClean="0">
                <a:latin typeface="Bamini" pitchFamily="2" charset="0"/>
              </a:rPr>
              <a:t>d;gKz;L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rkhjhdKz;L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Jjpg;ghly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cz;L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,uh[</a:t>
            </a:r>
            <a:r>
              <a:rPr lang="en-US" sz="3200" b="1" dirty="0" err="1">
                <a:latin typeface="Bamini" pitchFamily="2" charset="0"/>
              </a:rPr>
              <a:t>hjp</a:t>
            </a:r>
            <a:r>
              <a:rPr lang="en-US" sz="3200" b="1" dirty="0">
                <a:latin typeface="Bamini" pitchFamily="2" charset="0"/>
              </a:rPr>
              <a:t> ,uh[h ,</a:t>
            </a:r>
            <a:r>
              <a:rPr lang="en-US" sz="3200" b="1" dirty="0" err="1">
                <a:latin typeface="Bamini" pitchFamily="2" charset="0"/>
              </a:rPr>
              <a:t>NaR</a:t>
            </a:r>
            <a:endParaRPr lang="en-US" sz="3200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vd;nwd;Wk</a:t>
            </a:r>
            <a:r>
              <a:rPr lang="en-US" sz="3200" b="1" dirty="0">
                <a:latin typeface="Bamini" pitchFamily="2" charset="0"/>
              </a:rPr>
              <a:t>; &lt;</a:t>
            </a:r>
            <a:r>
              <a:rPr lang="en-US" sz="3200" b="1" dirty="0" err="1">
                <a:latin typeface="Bamini" pitchFamily="2" charset="0"/>
              </a:rPr>
              <a:t>e;jpLthu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Calibri Light" panose="020F0302020204030204" pitchFamily="34" charset="0"/>
              </a:rPr>
              <a:t>Yesuvin</a:t>
            </a:r>
            <a:r>
              <a:rPr lang="en-US" sz="3200" b="1" dirty="0" smtClean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kudumbam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ondru</a:t>
            </a:r>
            <a:endParaRPr lang="en-US" sz="3200" dirty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 Light" panose="020F0302020204030204" pitchFamily="34" charset="0"/>
              </a:rPr>
              <a:t>Anbu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nirainthidum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idam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undu</a:t>
            </a:r>
            <a:endParaRPr lang="en-US" sz="32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Calibri Light" panose="020F0302020204030204" pitchFamily="34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Calibri Light" panose="020F0302020204030204" pitchFamily="34" charset="0"/>
              </a:rPr>
              <a:t>1. </a:t>
            </a:r>
            <a:r>
              <a:rPr lang="en-US" sz="3200" b="1" dirty="0" err="1" smtClean="0">
                <a:latin typeface="Calibri Light" panose="020F0302020204030204" pitchFamily="34" charset="0"/>
              </a:rPr>
              <a:t>Uyarvumillai</a:t>
            </a:r>
            <a:r>
              <a:rPr lang="en-US" sz="3200" b="1" dirty="0" smtClean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angu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thazhvumillai</a:t>
            </a:r>
            <a:endParaRPr lang="en-US" sz="3200" dirty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 Light" panose="020F0302020204030204" pitchFamily="34" charset="0"/>
              </a:rPr>
              <a:t>Yelai</a:t>
            </a:r>
            <a:r>
              <a:rPr lang="en-US" sz="3200" b="1" dirty="0">
                <a:latin typeface="Calibri Light" panose="020F0302020204030204" pitchFamily="34" charset="0"/>
              </a:rPr>
              <a:t> ilia </a:t>
            </a:r>
            <a:r>
              <a:rPr lang="en-US" sz="3200" b="1" dirty="0" err="1">
                <a:latin typeface="Calibri Light" panose="020F0302020204030204" pitchFamily="34" charset="0"/>
              </a:rPr>
              <a:t>panakaran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illai</a:t>
            </a:r>
            <a:endParaRPr lang="en-US" sz="3200" dirty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 Light" panose="020F0302020204030204" pitchFamily="34" charset="0"/>
              </a:rPr>
              <a:t>Rajathi</a:t>
            </a:r>
            <a:r>
              <a:rPr lang="en-US" sz="3200" b="1" dirty="0">
                <a:latin typeface="Calibri Light" panose="020F0302020204030204" pitchFamily="34" charset="0"/>
              </a:rPr>
              <a:t> raja </a:t>
            </a:r>
            <a:r>
              <a:rPr lang="en-US" sz="3200" b="1" dirty="0" err="1">
                <a:latin typeface="Calibri Light" panose="020F0302020204030204" pitchFamily="34" charset="0"/>
              </a:rPr>
              <a:t>yesu</a:t>
            </a:r>
            <a:endParaRPr lang="en-US" sz="3200" dirty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 Light" panose="020F0302020204030204" pitchFamily="34" charset="0"/>
              </a:rPr>
              <a:t>Endrendrum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aandiduvar</a:t>
            </a:r>
            <a:endParaRPr lang="en-US" sz="32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Calibri Light" panose="020F0302020204030204" pitchFamily="34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Calibri Light" panose="020F0302020204030204" pitchFamily="34" charset="0"/>
              </a:rPr>
              <a:t>2. </a:t>
            </a:r>
            <a:r>
              <a:rPr lang="en-US" sz="3200" b="1" dirty="0" err="1" smtClean="0">
                <a:latin typeface="Calibri Light" panose="020F0302020204030204" pitchFamily="34" charset="0"/>
              </a:rPr>
              <a:t>Pavamillai</a:t>
            </a:r>
            <a:r>
              <a:rPr lang="en-US" sz="3200" b="1" dirty="0" smtClean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angu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sabamillai</a:t>
            </a:r>
            <a:endParaRPr lang="en-US" sz="3200" dirty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 Light" panose="020F0302020204030204" pitchFamily="34" charset="0"/>
              </a:rPr>
              <a:t>Viaythi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illai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kadum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pasiyum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illai</a:t>
            </a:r>
            <a:endParaRPr lang="en-US" sz="3200" dirty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 Light" panose="020F0302020204030204" pitchFamily="34" charset="0"/>
              </a:rPr>
              <a:t>Rajathi</a:t>
            </a:r>
            <a:r>
              <a:rPr lang="en-US" sz="3200" b="1" dirty="0">
                <a:latin typeface="Calibri Light" panose="020F0302020204030204" pitchFamily="34" charset="0"/>
              </a:rPr>
              <a:t> raja </a:t>
            </a:r>
            <a:r>
              <a:rPr lang="en-US" sz="3200" b="1" dirty="0" err="1">
                <a:latin typeface="Calibri Light" panose="020F0302020204030204" pitchFamily="34" charset="0"/>
              </a:rPr>
              <a:t>yesu</a:t>
            </a:r>
            <a:endParaRPr lang="en-US" sz="3200" dirty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 Light" panose="020F0302020204030204" pitchFamily="34" charset="0"/>
              </a:rPr>
              <a:t>Endrendrum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kaathiduvaar</a:t>
            </a:r>
            <a:endParaRPr lang="en-US" sz="32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Calibri Light" panose="020F0302020204030204" pitchFamily="34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Calibri Light" panose="020F0302020204030204" pitchFamily="34" charset="0"/>
              </a:rPr>
              <a:t>3. </a:t>
            </a:r>
            <a:r>
              <a:rPr lang="en-US" sz="3200" b="1" dirty="0" err="1" smtClean="0">
                <a:latin typeface="Calibri Light" panose="020F0302020204030204" pitchFamily="34" charset="0"/>
              </a:rPr>
              <a:t>Inbamundu</a:t>
            </a:r>
            <a:r>
              <a:rPr lang="en-US" sz="3200" b="1" dirty="0" smtClean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samathanamundu</a:t>
            </a:r>
            <a:endParaRPr lang="en-US" sz="3200" dirty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 Light" panose="020F0302020204030204" pitchFamily="34" charset="0"/>
              </a:rPr>
              <a:t>Vetri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undu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thuthipaadal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undu</a:t>
            </a:r>
            <a:endParaRPr lang="en-US" sz="3200" dirty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 Light" panose="020F0302020204030204" pitchFamily="34" charset="0"/>
              </a:rPr>
              <a:t>Rajathi</a:t>
            </a:r>
            <a:r>
              <a:rPr lang="en-US" sz="3200" b="1" dirty="0">
                <a:latin typeface="Calibri Light" panose="020F0302020204030204" pitchFamily="34" charset="0"/>
              </a:rPr>
              <a:t> raja </a:t>
            </a:r>
            <a:r>
              <a:rPr lang="en-US" sz="3200" b="1" dirty="0" err="1">
                <a:latin typeface="Calibri Light" panose="020F0302020204030204" pitchFamily="34" charset="0"/>
              </a:rPr>
              <a:t>yesu</a:t>
            </a:r>
            <a:endParaRPr lang="en-US" sz="3200" dirty="0">
              <a:latin typeface="Calibri Light" panose="020F03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Calibri Light" panose="020F0302020204030204" pitchFamily="34" charset="0"/>
              </a:rPr>
              <a:t>Endrendrum</a:t>
            </a:r>
            <a:r>
              <a:rPr lang="en-US" sz="3200" b="1" dirty="0">
                <a:latin typeface="Calibri Light" panose="020F0302020204030204" pitchFamily="34" charset="0"/>
              </a:rPr>
              <a:t> </a:t>
            </a:r>
            <a:r>
              <a:rPr lang="en-US" sz="3200" b="1" dirty="0" err="1">
                <a:latin typeface="Calibri Light" panose="020F0302020204030204" pitchFamily="34" charset="0"/>
              </a:rPr>
              <a:t>eenthiduvaar</a:t>
            </a:r>
            <a:endParaRPr lang="en-US" sz="32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123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Bamini</vt:lpstr>
      <vt:lpstr>Calibri Light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25</cp:revision>
  <dcterms:created xsi:type="dcterms:W3CDTF">2014-06-05T16:47:32Z</dcterms:created>
  <dcterms:modified xsi:type="dcterms:W3CDTF">2016-07-24T05:33:31Z</dcterms:modified>
</cp:coreProperties>
</file>