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0BB28BCB-2E36-4CCA-A694-BB67D697201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27C25F4E-CEE1-49B8-B300-9C6C75BD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3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8BCB-2E36-4CCA-A694-BB67D697201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F4E-CEE1-49B8-B300-9C6C75BD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1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BB28BCB-2E36-4CCA-A694-BB67D697201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7C25F4E-CEE1-49B8-B300-9C6C75BD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0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BB28BCB-2E36-4CCA-A694-BB67D697201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7C25F4E-CEE1-49B8-B300-9C6C75BD90D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0777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BB28BCB-2E36-4CCA-A694-BB67D697201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7C25F4E-CEE1-49B8-B300-9C6C75BD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21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8BCB-2E36-4CCA-A694-BB67D697201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F4E-CEE1-49B8-B300-9C6C75BD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86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8BCB-2E36-4CCA-A694-BB67D697201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F4E-CEE1-49B8-B300-9C6C75BD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56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8BCB-2E36-4CCA-A694-BB67D697201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F4E-CEE1-49B8-B300-9C6C75BD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40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BB28BCB-2E36-4CCA-A694-BB67D697201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7C25F4E-CEE1-49B8-B300-9C6C75BD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8BCB-2E36-4CCA-A694-BB67D697201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F4E-CEE1-49B8-B300-9C6C75BD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6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BB28BCB-2E36-4CCA-A694-BB67D697201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27C25F4E-CEE1-49B8-B300-9C6C75BD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1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8BCB-2E36-4CCA-A694-BB67D697201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F4E-CEE1-49B8-B300-9C6C75BD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5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8BCB-2E36-4CCA-A694-BB67D697201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F4E-CEE1-49B8-B300-9C6C75BD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7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8BCB-2E36-4CCA-A694-BB67D697201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F4E-CEE1-49B8-B300-9C6C75BD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1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8BCB-2E36-4CCA-A694-BB67D697201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F4E-CEE1-49B8-B300-9C6C75BD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8BCB-2E36-4CCA-A694-BB67D697201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F4E-CEE1-49B8-B300-9C6C75BD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6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8BCB-2E36-4CCA-A694-BB67D697201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25F4E-CEE1-49B8-B300-9C6C75BD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28BCB-2E36-4CCA-A694-BB67D697201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25F4E-CEE1-49B8-B300-9C6C75BD9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90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05400"/>
          </a:xfrm>
        </p:spPr>
        <p:txBody>
          <a:bodyPr>
            <a:normAutofit/>
          </a:bodyPr>
          <a:lstStyle/>
          <a:p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NaRitg;Nghy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xU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nja;tk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y;iy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e;j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cyfj;jpy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ck;ikg;Nghy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ahUkpy;iy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NkNy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caNu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caNu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Ue;jtNu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tpOe;j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kdpjid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J}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f;fpl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te;jtNu</a:t>
            </a:r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NaRNt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.... 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NaRNt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.... (2)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jz;zPiu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urkhf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khw;wpdPNu</a:t>
            </a:r>
            <a:r>
              <a:rPr lang="en-US" sz="3200" b="1" dirty="0" smtClean="0">
                <a:latin typeface="Bamini" pitchFamily="2" charset="0"/>
              </a:rPr>
              <a:t> 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mij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fz;ltu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ck;ikf;fz;L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tpae;jdNu</a:t>
            </a:r>
            <a:r>
              <a:rPr lang="en-US" sz="3200" b="1" dirty="0" smtClean="0">
                <a:latin typeface="Bamini" pitchFamily="2" charset="0"/>
              </a:rPr>
              <a:t> 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fLk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fhw;iwAk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fliyAk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mjl;bdpNu</a:t>
            </a:r>
            <a:r>
              <a:rPr lang="en-US" sz="3200" b="1" dirty="0" smtClean="0">
                <a:latin typeface="Bamini" pitchFamily="2" charset="0"/>
              </a:rPr>
              <a:t> 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fLk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fhw;Wk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ck;ik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fz;L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mlq;fpaNj</a:t>
            </a:r>
            <a:r>
              <a:rPr lang="en-US" sz="3200" b="1" dirty="0" smtClean="0">
                <a:latin typeface="Bamini" pitchFamily="2" charset="0"/>
              </a:rPr>
              <a:t> </a:t>
            </a:r>
          </a:p>
          <a:p>
            <a:pPr algn="r">
              <a:buNone/>
            </a:pP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NaRNt</a:t>
            </a:r>
            <a:r>
              <a:rPr lang="en-US" sz="3200" b="1" dirty="0" smtClean="0">
                <a:latin typeface="Bamini" pitchFamily="2" charset="0"/>
              </a:rPr>
              <a:t> .... ,</a:t>
            </a:r>
            <a:r>
              <a:rPr lang="en-US" sz="3200" b="1" dirty="0" err="1" smtClean="0">
                <a:latin typeface="Bamini" pitchFamily="2" charset="0"/>
              </a:rPr>
              <a:t>NaRNt</a:t>
            </a:r>
            <a:r>
              <a:rPr lang="en-US" sz="3200" b="1" dirty="0" smtClean="0">
                <a:latin typeface="Bamini" pitchFamily="2" charset="0"/>
              </a:rPr>
              <a:t> .... (2)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yhrUNt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vd;wJk</a:t>
            </a:r>
            <a:r>
              <a:rPr lang="en-US" sz="3200" b="1" dirty="0" smtClean="0">
                <a:latin typeface="Bamini" pitchFamily="2" charset="0"/>
              </a:rPr>
              <a:t>; 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md;W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kupj;jtd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capu;ngw;W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ele;jhNd</a:t>
            </a:r>
            <a:r>
              <a:rPr lang="en-US" sz="3200" b="1" dirty="0" smtClean="0">
                <a:latin typeface="Bamini" pitchFamily="2" charset="0"/>
              </a:rPr>
              <a:t> 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ck; </a:t>
            </a:r>
            <a:r>
              <a:rPr lang="en-US" sz="3200" b="1" dirty="0" err="1" smtClean="0">
                <a:latin typeface="Bamini" pitchFamily="2" charset="0"/>
              </a:rPr>
              <a:t>thu;j;ijapy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cs;sJ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ty;yikNa</a:t>
            </a:r>
            <a:r>
              <a:rPr lang="en-US" sz="3200" b="1" dirty="0" smtClean="0">
                <a:latin typeface="Bamini" pitchFamily="2" charset="0"/>
              </a:rPr>
              <a:t> 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mJ</a:t>
            </a:r>
            <a:r>
              <a:rPr lang="en-US" sz="3200" b="1" dirty="0" smtClean="0">
                <a:latin typeface="Bamini" pitchFamily="2" charset="0"/>
              </a:rPr>
              <a:t> [</a:t>
            </a:r>
            <a:r>
              <a:rPr lang="en-US" sz="3200" b="1" dirty="0" err="1" smtClean="0">
                <a:latin typeface="Bamini" pitchFamily="2" charset="0"/>
              </a:rPr>
              <a:t>Ptid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jhz;bLk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epr;raNk</a:t>
            </a:r>
            <a:r>
              <a:rPr lang="en-US" sz="3200" b="1" dirty="0" smtClean="0">
                <a:latin typeface="Bamini" pitchFamily="2" charset="0"/>
              </a:rPr>
              <a:t> </a:t>
            </a:r>
          </a:p>
          <a:p>
            <a:pPr algn="r">
              <a:buNone/>
            </a:pP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NaRNt</a:t>
            </a:r>
            <a:r>
              <a:rPr lang="en-US" sz="3200" b="1" dirty="0" smtClean="0">
                <a:latin typeface="Bamini" pitchFamily="2" charset="0"/>
              </a:rPr>
              <a:t> .... ,</a:t>
            </a:r>
            <a:r>
              <a:rPr lang="en-US" sz="3200" b="1" dirty="0" err="1" smtClean="0">
                <a:latin typeface="Bamini" pitchFamily="2" charset="0"/>
              </a:rPr>
              <a:t>NaRNt</a:t>
            </a:r>
            <a:r>
              <a:rPr lang="en-US" sz="3200" b="1" dirty="0" smtClean="0">
                <a:latin typeface="Bamini" pitchFamily="2" charset="0"/>
              </a:rPr>
              <a:t> .... (2)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thuhy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mbj;J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miwe;jdNu</a:t>
            </a:r>
            <a:r>
              <a:rPr lang="en-US" sz="3200" b="1" dirty="0" smtClean="0">
                <a:latin typeface="Bamini" pitchFamily="2" charset="0"/>
              </a:rPr>
              <a:t> 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ck;ik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Mzpapy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flhtp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rpYitapNy</a:t>
            </a:r>
            <a:r>
              <a:rPr lang="en-US" sz="3200" b="1" dirty="0" smtClean="0">
                <a:latin typeface="Bamini" pitchFamily="2" charset="0"/>
              </a:rPr>
              <a:t> 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Mdhy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kupj;j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gpd;G</a:t>
            </a:r>
            <a:r>
              <a:rPr lang="en-US" sz="3200" b="1" dirty="0" smtClean="0">
                <a:latin typeface="Bamini" pitchFamily="2" charset="0"/>
              </a:rPr>
              <a:t> %</a:t>
            </a:r>
            <a:r>
              <a:rPr lang="en-US" sz="3200" b="1" dirty="0" err="1" smtClean="0">
                <a:latin typeface="Bamini" pitchFamily="2" charset="0"/>
              </a:rPr>
              <a:t>d;whk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ehs</a:t>
            </a:r>
            <a:r>
              <a:rPr lang="en-US" sz="3200" b="1" dirty="0" smtClean="0">
                <a:latin typeface="Bamini" pitchFamily="2" charset="0"/>
              </a:rPr>
              <a:t>; 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ePu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capNuhL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vOe;jJ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rupj;jpuNk</a:t>
            </a:r>
            <a:endParaRPr lang="en-US" sz="3200" b="1" dirty="0" smtClean="0">
              <a:latin typeface="Bamini" pitchFamily="2" charset="0"/>
            </a:endParaRPr>
          </a:p>
          <a:p>
            <a:pPr algn="r">
              <a:buNone/>
            </a:pP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NaRNt</a:t>
            </a:r>
            <a:r>
              <a:rPr lang="en-US" sz="3200" b="1" dirty="0" smtClean="0">
                <a:latin typeface="Bamini" pitchFamily="2" charset="0"/>
              </a:rPr>
              <a:t> .... ,</a:t>
            </a:r>
            <a:r>
              <a:rPr lang="en-US" sz="3200" b="1" dirty="0" err="1" smtClean="0">
                <a:latin typeface="Bamini" pitchFamily="2" charset="0"/>
              </a:rPr>
              <a:t>NaRNt</a:t>
            </a:r>
            <a:r>
              <a:rPr lang="en-US" sz="3200" b="1" dirty="0" smtClean="0">
                <a:latin typeface="Bamini" pitchFamily="2" charset="0"/>
              </a:rPr>
              <a:t> .... (2)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</TotalTime>
  <Words>20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</cp:revision>
  <dcterms:created xsi:type="dcterms:W3CDTF">2014-06-22T16:23:46Z</dcterms:created>
  <dcterms:modified xsi:type="dcterms:W3CDTF">2016-07-24T05:32:20Z</dcterms:modified>
</cp:coreProperties>
</file>