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… </a:t>
            </a:r>
            <a:r>
              <a:rPr lang="en-US" sz="3200" b="1" dirty="0">
                <a:latin typeface="Bamini" pitchFamily="2" charset="0"/>
              </a:rPr>
              <a:t>(8)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iftpl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khl;BH</a:t>
            </a:r>
            <a:r>
              <a:rPr lang="en-US" sz="3200" b="1" dirty="0">
                <a:latin typeface="Bamini" pitchFamily="2" charset="0"/>
              </a:rPr>
              <a:t> (6)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… </a:t>
            </a:r>
            <a:r>
              <a:rPr lang="en-US" sz="3200" b="1" dirty="0">
                <a:latin typeface="Bamini" pitchFamily="2" charset="0"/>
              </a:rPr>
              <a:t>(8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fi-F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...(</a:t>
            </a: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8)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Ennai Kaivida Maatteer (6)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fi-F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...(</a:t>
            </a: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8)</a:t>
            </a:r>
            <a:r>
              <a:rPr lang="fi-FI" sz="3200" b="1" dirty="0"/>
              <a:t/>
            </a:r>
            <a:br>
              <a:rPr lang="fi-FI" sz="3200" b="1" dirty="0"/>
            </a:b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5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MWjy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fd;kiy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Vf;fKk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nrhe;jKk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… </a:t>
            </a:r>
            <a:r>
              <a:rPr lang="en-US" sz="3200" b="1" dirty="0">
                <a:latin typeface="Bamini" pitchFamily="2" charset="0"/>
              </a:rPr>
              <a:t>(8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Aaruthal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Yaekkamum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Sondhamum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…(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8)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7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vd;id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js;spdhYk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ntWj;jhYk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jdpikapNy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jQ;rk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...(</a:t>
            </a:r>
            <a:r>
              <a:rPr lang="en-US" sz="3200" b="1" dirty="0">
                <a:latin typeface="Bamini" pitchFamily="2" charset="0"/>
              </a:rPr>
              <a:t>8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Ennai Thallinaalum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Ennai Veruththaalum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Thanimayilae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Thanjam Neerae (2</a:t>
            </a:r>
            <a:r>
              <a:rPr lang="fi-F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…(8)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7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Nerpf;fpNwd</a:t>
            </a:r>
            <a:r>
              <a:rPr lang="en-US" sz="3200" b="1" dirty="0">
                <a:latin typeface="Bamini" pitchFamily="2" charset="0"/>
              </a:rPr>
              <a:t>; (3)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… </a:t>
            </a:r>
            <a:r>
              <a:rPr lang="en-US" sz="3200" b="1" dirty="0">
                <a:latin typeface="Bamini" pitchFamily="2" charset="0"/>
              </a:rPr>
              <a:t>(8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Ummai Nesikkiraen (3)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Nesamae (2)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fi-F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...(</a:t>
            </a: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8)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124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</TotalTime>
  <Words>20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97</cp:revision>
  <dcterms:created xsi:type="dcterms:W3CDTF">2014-06-05T16:47:32Z</dcterms:created>
  <dcterms:modified xsi:type="dcterms:W3CDTF">2019-11-12T17:15:36Z</dcterms:modified>
</cp:coreProperties>
</file>