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08-04-2025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08-04-2025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08-04-2025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08-04-2025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08-04-2025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08-04-2025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08-04-2025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இயேசுவே ஆண்டவர் இயேசுவே ஆண்டவர்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வானம் பூமி யாவையும்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தம் வார்த்தையாலே படைத்தார்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சர்வ சிருஷ்டியின் நாயகன்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சர்வ லோகத்தின் ஆண்டவர்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andavar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boomi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yaavaiyum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vaarthaiyaalae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padaithaar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Sarva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sirushtiyin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nayagan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Sarva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logathin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andavar</a:t>
            </a:r>
            <a:br>
              <a:rPr lang="ta-IN" sz="2800" dirty="0"/>
            </a:b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நம் இயேசுவால் கூடாதது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ஒன்றுமே இல்லையே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அவரையே நம்புவோம்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என்றென்றும் ஆராதிப்போம்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Nam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koodathathu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Ondrumae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illaiyae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Avaraiyae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nambhuvom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Endrendrum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aarathipom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இயேசு நீதி நிறைந்தவர்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சமாதான காரணர்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சர்வ வல்லவர்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சகல அதிகாரம் உடையவர்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Yesu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nirainthavar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Samathaana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karanar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Sarva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vallavar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Sagala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athikaram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udaiyavar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நம் இயேசுவைப் போலவே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வேறே இரட்சகர் இல்லையே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நம் இரட்சண்ய கன்மலை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அவரே நம் தஞ்சமே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Nam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polavae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ratchagar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illaiyae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ratchanya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kanmalai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Avarae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thanjamae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711</TotalTime>
  <Words>132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643</cp:revision>
  <dcterms:created xsi:type="dcterms:W3CDTF">2023-03-13T17:37:04Z</dcterms:created>
  <dcterms:modified xsi:type="dcterms:W3CDTF">2025-04-08T02:58:37Z</dcterms:modified>
</cp:coreProperties>
</file>