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7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72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6646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4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2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6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6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CB84-C613-4287-91A1-726FDB2EFEA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7AFF-41C7-41D6-BFFB-00D379AC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6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tPl;by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re;Njh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\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tPl;by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re;Njh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\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tPl;by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re;Njh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\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re;-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Njh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-\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rz;il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rz;il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rz;il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rz;il</a:t>
            </a:r>
            <a:r>
              <a:rPr lang="en-US" sz="3200" b="1" dirty="0" smtClean="0">
                <a:latin typeface="Bamini" pitchFamily="2" charset="0"/>
              </a:rPr>
              <a:t>-,</a:t>
            </a:r>
            <a:r>
              <a:rPr lang="en-US" sz="3200" b="1" dirty="0" err="1" smtClean="0">
                <a:latin typeface="Bamini" pitchFamily="2" charset="0"/>
              </a:rPr>
              <a:t>y;iy</a:t>
            </a:r>
            <a:r>
              <a:rPr lang="en-US" sz="3200" b="1" dirty="0" smtClean="0">
                <a:latin typeface="Bamini" pitchFamily="2" charset="0"/>
              </a:rPr>
              <a:t>-Na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Njhy;tp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Njhy;tp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tPl;by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Njhy;tp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y;iyNa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Njhy;tp-,y;iyNa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nropg;ghFNk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nropg;ghFNk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nropg;ghFNk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nropg</a:t>
            </a:r>
            <a:r>
              <a:rPr lang="en-US" sz="3200" b="1" dirty="0" smtClean="0">
                <a:latin typeface="Bamini" pitchFamily="2" charset="0"/>
              </a:rPr>
              <a:t>;-</a:t>
            </a:r>
            <a:r>
              <a:rPr lang="en-US" sz="3200" b="1" dirty="0" err="1" smtClean="0">
                <a:latin typeface="Bamini" pitchFamily="2" charset="0"/>
              </a:rPr>
              <a:t>ghF-Nk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2014-06-22T16:32:51Z</dcterms:created>
  <dcterms:modified xsi:type="dcterms:W3CDTF">2016-07-24T05:32:54Z</dcterms:modified>
</cp:coreProperties>
</file>