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10/3/2021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Yesu Rajanae Yesu Rajanae (Key: E)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NaR</a:t>
            </a:r>
            <a:r>
              <a:rPr lang="en-US" sz="3200" b="1" dirty="0">
                <a:latin typeface="Baamini" pitchFamily="2" charset="0"/>
              </a:rPr>
              <a:t> uh[</a:t>
            </a:r>
            <a:r>
              <a:rPr lang="en-US" sz="3200" b="1" dirty="0" err="1">
                <a:latin typeface="Baamini" pitchFamily="2" charset="0"/>
              </a:rPr>
              <a:t>Nd</a:t>
            </a:r>
            <a:r>
              <a:rPr lang="en-US" sz="3200" b="1" dirty="0">
                <a:latin typeface="Baamini" pitchFamily="2" charset="0"/>
              </a:rPr>
              <a:t> ,</a:t>
            </a:r>
            <a:r>
              <a:rPr lang="en-US" sz="3200" b="1" dirty="0" err="1">
                <a:latin typeface="Baamini" pitchFamily="2" charset="0"/>
              </a:rPr>
              <a:t>NaR</a:t>
            </a:r>
            <a:r>
              <a:rPr lang="en-US" sz="3200" b="1" dirty="0">
                <a:latin typeface="Baamini" pitchFamily="2" charset="0"/>
              </a:rPr>
              <a:t> uh[</a:t>
            </a:r>
            <a:r>
              <a:rPr lang="en-US" sz="3200" b="1" dirty="0" err="1">
                <a:latin typeface="Baamini" pitchFamily="2" charset="0"/>
              </a:rPr>
              <a:t>Nd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NaRuh</a:t>
            </a:r>
            <a:r>
              <a:rPr lang="en-US" sz="3200" b="1" dirty="0">
                <a:latin typeface="Baamini" pitchFamily="2" charset="0"/>
              </a:rPr>
              <a:t>[</a:t>
            </a:r>
            <a:r>
              <a:rPr lang="en-US" sz="3200" b="1" dirty="0" err="1">
                <a:latin typeface="Baamini" pitchFamily="2" charset="0"/>
              </a:rPr>
              <a:t>Nd</a:t>
            </a:r>
            <a:r>
              <a:rPr lang="en-US" sz="3200" b="1" dirty="0">
                <a:latin typeface="Baamini" pitchFamily="2" charset="0"/>
              </a:rPr>
              <a:t> - 2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Nkyhdtu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cz;ikAs;stu</a:t>
            </a:r>
            <a:r>
              <a:rPr lang="en-US" sz="3200" b="1" dirty="0">
                <a:latin typeface="Baamini" pitchFamily="2" charset="0"/>
              </a:rPr>
              <a:t>;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Mapuk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jiyKiw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uf;fk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nra;gtu</a:t>
            </a:r>
            <a:r>
              <a:rPr lang="en-US" sz="3200" b="1" dirty="0">
                <a:latin typeface="Baamini" pitchFamily="2" charset="0"/>
              </a:rPr>
              <a:t>; - 2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NaR</a:t>
            </a:r>
            <a:r>
              <a:rPr lang="en-US" sz="3200" b="1" dirty="0">
                <a:latin typeface="Baamini" pitchFamily="2" charset="0"/>
              </a:rPr>
              <a:t> uh[</a:t>
            </a:r>
            <a:r>
              <a:rPr lang="en-US" sz="3200" b="1" dirty="0" err="1">
                <a:latin typeface="Baamini" pitchFamily="2" charset="0"/>
              </a:rPr>
              <a:t>Nd</a:t>
            </a:r>
            <a:r>
              <a:rPr lang="en-US" sz="3200" b="1" dirty="0">
                <a:latin typeface="Baamini" pitchFamily="2" charset="0"/>
              </a:rPr>
              <a:t> ,</a:t>
            </a:r>
            <a:r>
              <a:rPr lang="en-US" sz="3200" b="1" dirty="0" err="1">
                <a:latin typeface="Baamini" pitchFamily="2" charset="0"/>
              </a:rPr>
              <a:t>NaR</a:t>
            </a:r>
            <a:r>
              <a:rPr lang="en-US" sz="3200" b="1" dirty="0">
                <a:latin typeface="Baamini" pitchFamily="2" charset="0"/>
              </a:rPr>
              <a:t> uh[</a:t>
            </a:r>
            <a:r>
              <a:rPr lang="en-US" sz="3200" b="1" dirty="0" err="1">
                <a:latin typeface="Baamini" pitchFamily="2" charset="0"/>
              </a:rPr>
              <a:t>Nd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NaRuh</a:t>
            </a:r>
            <a:r>
              <a:rPr lang="en-US" sz="3200" b="1" dirty="0">
                <a:latin typeface="Baamini" pitchFamily="2" charset="0"/>
              </a:rPr>
              <a:t>[</a:t>
            </a:r>
            <a:r>
              <a:rPr lang="en-US" sz="3200" b="1" dirty="0" err="1">
                <a:latin typeface="Baamini" pitchFamily="2" charset="0"/>
              </a:rPr>
              <a:t>Nd</a:t>
            </a:r>
            <a:r>
              <a:rPr lang="en-US" sz="3200" b="1" dirty="0">
                <a:latin typeface="Baamini" pitchFamily="2" charset="0"/>
              </a:rPr>
              <a:t> ,</a:t>
            </a:r>
            <a:r>
              <a:rPr lang="en-US" sz="3200" b="1" dirty="0" err="1">
                <a:latin typeface="Baamini" pitchFamily="2" charset="0"/>
              </a:rPr>
              <a:t>NaR</a:t>
            </a:r>
            <a:r>
              <a:rPr lang="en-US" sz="3200" b="1" dirty="0">
                <a:latin typeface="Baamini" pitchFamily="2" charset="0"/>
              </a:rPr>
              <a:t> uh[</a:t>
            </a:r>
            <a:r>
              <a:rPr lang="en-US" sz="3200" b="1" dirty="0" err="1">
                <a:latin typeface="Baamini" pitchFamily="2" charset="0"/>
              </a:rPr>
              <a:t>Nd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Nkyhdtu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cz;ikAs;stu</a:t>
            </a:r>
            <a:r>
              <a:rPr lang="en-US" sz="3200" b="1" dirty="0">
                <a:latin typeface="Baamini" pitchFamily="2" charset="0"/>
              </a:rPr>
              <a:t>;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Mapuk</a:t>
            </a:r>
            <a:r>
              <a:rPr lang="en-US" sz="3200" b="1" dirty="0">
                <a:latin typeface="Baamini" pitchFamily="2" charset="0"/>
              </a:rPr>
              <a:t>;  </a:t>
            </a:r>
            <a:r>
              <a:rPr lang="en-US" sz="3200" b="1" dirty="0" err="1">
                <a:latin typeface="Baamini" pitchFamily="2" charset="0"/>
              </a:rPr>
              <a:t>jiyKiw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>
                <a:latin typeface="Baamini" pitchFamily="2" charset="0"/>
              </a:rPr>
              <a:t>,</a:t>
            </a:r>
            <a:r>
              <a:rPr lang="en-US" sz="3200" b="1" dirty="0" err="1">
                <a:latin typeface="Baamini" pitchFamily="2" charset="0"/>
              </a:rPr>
              <a:t>uf;fk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nra;gtu</a:t>
            </a:r>
            <a:r>
              <a:rPr lang="en-US" sz="3200" b="1" dirty="0">
                <a:latin typeface="Baamini" pitchFamily="2" charset="0"/>
              </a:rPr>
              <a:t>; - 2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ck;fpUig</a:t>
            </a:r>
            <a:r>
              <a:rPr lang="en-US" sz="3200" b="1" dirty="0">
                <a:latin typeface="Baamini" pitchFamily="2" charset="0"/>
              </a:rPr>
              <a:t> </a:t>
            </a:r>
            <a:r>
              <a:rPr lang="en-US" sz="3200" b="1" dirty="0" err="1">
                <a:latin typeface="Baamini" pitchFamily="2" charset="0"/>
              </a:rPr>
              <a:t>jiyKiw</a:t>
            </a:r>
            <a:r>
              <a:rPr lang="en-US" sz="3200" b="1" dirty="0">
                <a:latin typeface="Baamini" pitchFamily="2" charset="0"/>
              </a:rPr>
              <a:t> </a:t>
            </a:r>
            <a:r>
              <a:rPr lang="en-US" sz="3200" b="1" dirty="0" err="1">
                <a:latin typeface="Baamini" pitchFamily="2" charset="0"/>
              </a:rPr>
              <a:t>cs;sJ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ck</a:t>
            </a:r>
            <a:r>
              <a:rPr lang="en-US" sz="3200" b="1" dirty="0">
                <a:latin typeface="Baamini" pitchFamily="2" charset="0"/>
              </a:rPr>
              <a:t>; </a:t>
            </a:r>
            <a:r>
              <a:rPr lang="en-US" sz="3200" b="1" dirty="0" err="1">
                <a:latin typeface="Baamini" pitchFamily="2" charset="0"/>
              </a:rPr>
              <a:t>jaT</a:t>
            </a:r>
            <a:r>
              <a:rPr lang="en-US" sz="3200" b="1" dirty="0">
                <a:latin typeface="Baamini" pitchFamily="2" charset="0"/>
              </a:rPr>
              <a:t> </a:t>
            </a:r>
            <a:r>
              <a:rPr lang="en-US" sz="3200" b="1" dirty="0" err="1">
                <a:latin typeface="Baamini" pitchFamily="2" charset="0"/>
              </a:rPr>
              <a:t>jiyKiw</a:t>
            </a:r>
            <a:br>
              <a:rPr lang="en-US" sz="3200" b="1" dirty="0">
                <a:latin typeface="Baamini" pitchFamily="2" charset="0"/>
              </a:rPr>
            </a:br>
            <a:r>
              <a:rPr lang="en-US" sz="3200" b="1" dirty="0" err="1">
                <a:latin typeface="Baamini" pitchFamily="2" charset="0"/>
              </a:rPr>
              <a:t>jiyKiw</a:t>
            </a:r>
            <a:r>
              <a:rPr lang="en-US" sz="3200" b="1" dirty="0">
                <a:latin typeface="Baamini" pitchFamily="2" charset="0"/>
              </a:rPr>
              <a:t> </a:t>
            </a:r>
            <a:r>
              <a:rPr lang="en-US" sz="3200" b="1" dirty="0" err="1">
                <a:latin typeface="Baamini" pitchFamily="2" charset="0"/>
              </a:rPr>
              <a:t>jiyKiwAs;sJ</a:t>
            </a:r>
            <a:r>
              <a:rPr lang="en-US" sz="3200" b="1" dirty="0">
                <a:latin typeface="Baamini" pitchFamily="2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endParaRPr lang="en-US" sz="3200" b="1" dirty="0">
              <a:latin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Maelaanavar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unmaiyullavar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Irakkam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seipavar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Maelaanavar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unmaiyullavar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Irakkam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seipavar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Umkirubai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Umthayavu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605354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err="1">
                <a:latin typeface="Baamini" pitchFamily="2" charset="0"/>
              </a:rPr>
              <a:t>Nkyhdtu</a:t>
            </a:r>
            <a:r>
              <a:rPr lang="en-US" sz="2800" b="1" dirty="0">
                <a:latin typeface="Baamini" pitchFamily="2" charset="0"/>
              </a:rPr>
              <a:t>; </a:t>
            </a:r>
            <a:r>
              <a:rPr lang="en-US" sz="2800" b="1" dirty="0" err="1">
                <a:latin typeface="Baamini" pitchFamily="2" charset="0"/>
              </a:rPr>
              <a:t>cz;ikAs;stu</a:t>
            </a:r>
            <a:r>
              <a:rPr lang="en-US" sz="2800" b="1" dirty="0">
                <a:latin typeface="Baamini" pitchFamily="2" charset="0"/>
              </a:rPr>
              <a:t>;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Mapuk</a:t>
            </a:r>
            <a:r>
              <a:rPr lang="en-US" sz="2800" b="1" dirty="0">
                <a:latin typeface="Baamini" pitchFamily="2" charset="0"/>
              </a:rPr>
              <a:t>; </a:t>
            </a:r>
            <a:r>
              <a:rPr lang="en-US" sz="2800" b="1" dirty="0" err="1">
                <a:latin typeface="Baamini" pitchFamily="2" charset="0"/>
              </a:rPr>
              <a:t>jiyKiw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>
                <a:latin typeface="Baamini" pitchFamily="2" charset="0"/>
              </a:rPr>
              <a:t>,</a:t>
            </a:r>
            <a:r>
              <a:rPr lang="en-US" sz="2800" b="1" dirty="0" err="1">
                <a:latin typeface="Baamini" pitchFamily="2" charset="0"/>
              </a:rPr>
              <a:t>uf;fk</a:t>
            </a:r>
            <a:r>
              <a:rPr lang="en-US" sz="2800" b="1" dirty="0">
                <a:latin typeface="Baamini" pitchFamily="2" charset="0"/>
              </a:rPr>
              <a:t>; </a:t>
            </a:r>
            <a:r>
              <a:rPr lang="en-US" sz="2800" b="1" dirty="0" err="1">
                <a:latin typeface="Baamini" pitchFamily="2" charset="0"/>
              </a:rPr>
              <a:t>nra;gtu</a:t>
            </a:r>
            <a:r>
              <a:rPr lang="en-US" sz="2800" b="1" dirty="0">
                <a:latin typeface="Baamini" pitchFamily="2" charset="0"/>
              </a:rPr>
              <a:t>; - 5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>
                <a:latin typeface="Baamini" pitchFamily="2" charset="0"/>
              </a:rPr>
              <a:t>,</a:t>
            </a:r>
            <a:r>
              <a:rPr lang="en-US" sz="2800" b="1" dirty="0" err="1">
                <a:latin typeface="Baamini" pitchFamily="2" charset="0"/>
              </a:rPr>
              <a:t>NaR</a:t>
            </a:r>
            <a:r>
              <a:rPr lang="en-US" sz="2800" b="1" dirty="0">
                <a:latin typeface="Baamini" pitchFamily="2" charset="0"/>
              </a:rPr>
              <a:t> uh[</a:t>
            </a:r>
            <a:r>
              <a:rPr lang="en-US" sz="2800" b="1" dirty="0" err="1">
                <a:latin typeface="Baamini" pitchFamily="2" charset="0"/>
              </a:rPr>
              <a:t>Nd</a:t>
            </a:r>
            <a:r>
              <a:rPr lang="en-US" sz="2800" b="1" dirty="0">
                <a:latin typeface="Baamini" pitchFamily="2" charset="0"/>
              </a:rPr>
              <a:t> ,</a:t>
            </a:r>
            <a:r>
              <a:rPr lang="en-US" sz="2800" b="1" dirty="0" err="1">
                <a:latin typeface="Baamini" pitchFamily="2" charset="0"/>
              </a:rPr>
              <a:t>NaR</a:t>
            </a:r>
            <a:r>
              <a:rPr lang="en-US" sz="2800" b="1" dirty="0">
                <a:latin typeface="Baamini" pitchFamily="2" charset="0"/>
              </a:rPr>
              <a:t> uh[</a:t>
            </a:r>
            <a:r>
              <a:rPr lang="en-US" sz="2800" b="1" dirty="0" err="1">
                <a:latin typeface="Baamini" pitchFamily="2" charset="0"/>
              </a:rPr>
              <a:t>Nd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>
                <a:latin typeface="Baamini" pitchFamily="2" charset="0"/>
              </a:rPr>
              <a:t>,</a:t>
            </a:r>
            <a:r>
              <a:rPr lang="en-US" sz="2800" b="1" dirty="0" err="1">
                <a:latin typeface="Baamini" pitchFamily="2" charset="0"/>
              </a:rPr>
              <a:t>NaR</a:t>
            </a:r>
            <a:r>
              <a:rPr lang="en-US" sz="2800" b="1" dirty="0">
                <a:latin typeface="Baamini" pitchFamily="2" charset="0"/>
              </a:rPr>
              <a:t> uh[</a:t>
            </a:r>
            <a:r>
              <a:rPr lang="en-US" sz="2800" b="1" dirty="0" err="1">
                <a:latin typeface="Baamini" pitchFamily="2" charset="0"/>
              </a:rPr>
              <a:t>Nd</a:t>
            </a:r>
            <a:r>
              <a:rPr lang="en-US" sz="2800" b="1" dirty="0">
                <a:latin typeface="Baamini" pitchFamily="2" charset="0"/>
              </a:rPr>
              <a:t> ,</a:t>
            </a:r>
            <a:r>
              <a:rPr lang="en-US" sz="2800" b="1" dirty="0" err="1">
                <a:latin typeface="Baamini" pitchFamily="2" charset="0"/>
              </a:rPr>
              <a:t>NaR</a:t>
            </a:r>
            <a:r>
              <a:rPr lang="en-US" sz="2800" b="1" dirty="0">
                <a:latin typeface="Baamini" pitchFamily="2" charset="0"/>
              </a:rPr>
              <a:t> uh[</a:t>
            </a:r>
            <a:r>
              <a:rPr lang="en-US" sz="2800" b="1" dirty="0" err="1">
                <a:latin typeface="Baamini" pitchFamily="2" charset="0"/>
              </a:rPr>
              <a:t>Nd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cq;f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fpUig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jiyjiyKiw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cs;sJ</a:t>
            </a:r>
            <a:r>
              <a:rPr lang="en-US" sz="2800" b="1" dirty="0">
                <a:latin typeface="Baamini" pitchFamily="2" charset="0"/>
              </a:rPr>
              <a:t> - 2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cq;f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jaT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jiyKiw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jiyKiw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jiyKiwAs;sJ</a:t>
            </a:r>
            <a:r>
              <a:rPr lang="en-US" sz="2800" b="1" dirty="0">
                <a:latin typeface="Baamini" pitchFamily="2" charset="0"/>
              </a:rPr>
              <a:t> - 2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Nkyhdtu</a:t>
            </a:r>
            <a:r>
              <a:rPr lang="en-US" sz="2800" b="1" dirty="0">
                <a:latin typeface="Baamini" pitchFamily="2" charset="0"/>
              </a:rPr>
              <a:t>; </a:t>
            </a:r>
            <a:r>
              <a:rPr lang="en-US" sz="2800" b="1" dirty="0" err="1">
                <a:latin typeface="Baamini" pitchFamily="2" charset="0"/>
              </a:rPr>
              <a:t>cz;ikAs;stu</a:t>
            </a:r>
            <a:r>
              <a:rPr lang="en-US" sz="2800" b="1" dirty="0">
                <a:latin typeface="Baamini" pitchFamily="2" charset="0"/>
              </a:rPr>
              <a:t>;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Mapuk</a:t>
            </a:r>
            <a:r>
              <a:rPr lang="en-US" sz="2800" b="1" dirty="0">
                <a:latin typeface="Baamini" pitchFamily="2" charset="0"/>
              </a:rPr>
              <a:t>;  </a:t>
            </a:r>
            <a:r>
              <a:rPr lang="en-US" sz="2800" b="1" dirty="0" err="1">
                <a:latin typeface="Baamini" pitchFamily="2" charset="0"/>
              </a:rPr>
              <a:t>jiyKiw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>
                <a:latin typeface="Baamini" pitchFamily="2" charset="0"/>
              </a:rPr>
              <a:t>,</a:t>
            </a:r>
            <a:r>
              <a:rPr lang="en-US" sz="2800" b="1" dirty="0" err="1">
                <a:latin typeface="Baamini" pitchFamily="2" charset="0"/>
              </a:rPr>
              <a:t>uf;fk</a:t>
            </a:r>
            <a:r>
              <a:rPr lang="en-US" sz="2800" b="1" dirty="0">
                <a:latin typeface="Baamini" pitchFamily="2" charset="0"/>
              </a:rPr>
              <a:t>; </a:t>
            </a:r>
            <a:r>
              <a:rPr lang="en-US" sz="2800" b="1" dirty="0" err="1">
                <a:latin typeface="Baamini" pitchFamily="2" charset="0"/>
              </a:rPr>
              <a:t>nra;gtu</a:t>
            </a:r>
            <a:r>
              <a:rPr lang="en-US" sz="2800" b="1" dirty="0">
                <a:latin typeface="Baamini" pitchFamily="2" charset="0"/>
              </a:rPr>
              <a:t>; - 2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cq;f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fpUig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jiyKiwjiyKiw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jiyKiw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cs;sJ</a:t>
            </a:r>
            <a:r>
              <a:rPr lang="en-US" sz="2800" b="1" dirty="0">
                <a:latin typeface="Baamini" pitchFamily="2" charset="0"/>
              </a:rPr>
              <a:t> - 2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cq;f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jaT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jiyKiw</a:t>
            </a:r>
            <a:br>
              <a:rPr lang="en-US" sz="2800" b="1" dirty="0">
                <a:latin typeface="Baamini" pitchFamily="2" charset="0"/>
              </a:rPr>
            </a:br>
            <a:r>
              <a:rPr lang="en-US" sz="2800" b="1" dirty="0" err="1">
                <a:latin typeface="Baamini" pitchFamily="2" charset="0"/>
              </a:rPr>
              <a:t>jiyKiw</a:t>
            </a:r>
            <a:r>
              <a:rPr lang="en-US" sz="2800" b="1" dirty="0">
                <a:latin typeface="Baamini" pitchFamily="2" charset="0"/>
              </a:rPr>
              <a:t> </a:t>
            </a:r>
            <a:r>
              <a:rPr lang="en-US" sz="2800" b="1" dirty="0" err="1">
                <a:latin typeface="Baamini" pitchFamily="2" charset="0"/>
              </a:rPr>
              <a:t>jiyKiwAs;sJ</a:t>
            </a:r>
            <a:r>
              <a:rPr lang="en-US" sz="2800" b="1" dirty="0">
                <a:latin typeface="Baamini" pitchFamily="2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311030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err="1">
                <a:latin typeface="Calibri" panose="020F0502020204030204" pitchFamily="34" charset="0"/>
              </a:rPr>
              <a:t>Maelaanavar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unmaiyullavar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Aayiram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Irakkam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seipavar</a:t>
            </a:r>
            <a:r>
              <a:rPr lang="en-US" sz="3200" b="1" dirty="0">
                <a:latin typeface="Calibri" panose="020F0502020204030204" pitchFamily="34" charset="0"/>
              </a:rPr>
              <a:t> - 5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rajanae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kirubai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thayavu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Maelaanavar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unmaiyullavar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>
                <a:latin typeface="Calibri" panose="020F0502020204030204" pitchFamily="34" charset="0"/>
              </a:rPr>
              <a:t>Aayiram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Irakkam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seipavar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kirubai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Unga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thayavu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br>
              <a:rPr lang="en-US" sz="3200" b="1" dirty="0">
                <a:latin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thalaimurai</a:t>
            </a:r>
            <a:r>
              <a:rPr lang="en-US" sz="3200" b="1" dirty="0">
                <a:latin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</a:rPr>
              <a:t>vullathu</a:t>
            </a:r>
            <a:r>
              <a:rPr lang="en-US" sz="3200" b="1" dirty="0">
                <a:latin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57127277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</TotalTime>
  <Words>354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Sasi Kala</cp:lastModifiedBy>
  <cp:revision>171</cp:revision>
  <dcterms:created xsi:type="dcterms:W3CDTF">2014-06-05T16:47:32Z</dcterms:created>
  <dcterms:modified xsi:type="dcterms:W3CDTF">2021-10-03T06:26:18Z</dcterms:modified>
</cp:coreProperties>
</file>