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1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3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73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22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9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7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7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0EDE-F6CC-4579-925D-E08AAB603CFD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5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endParaRPr lang="en-US" sz="3200" b="1" dirty="0">
              <a:latin typeface="Bamini" pitchFamily="2" charset="0"/>
            </a:endParaRPr>
          </a:p>
          <a:p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NaRuh</a:t>
            </a:r>
            <a:r>
              <a:rPr lang="en-US" sz="3200" b="1" dirty="0">
                <a:latin typeface="Bamini" pitchFamily="2" charset="0"/>
              </a:rPr>
              <a:t>[h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nry;fpwhH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nrd;wpLNthk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ekf;Nf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endParaRPr lang="en-US" sz="3200" b="1" dirty="0">
              <a:latin typeface="Bamini" pitchFamily="2" charset="0"/>
            </a:endParaRPr>
          </a:p>
          <a:p>
            <a:pPr algn="r"/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NaRuh</a:t>
            </a:r>
            <a:r>
              <a:rPr lang="en-US" sz="3200" b="1" dirty="0">
                <a:latin typeface="Bamini" pitchFamily="2" charset="0"/>
              </a:rPr>
              <a:t>[h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uh[h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r">
              <a:buNone/>
            </a:pPr>
            <a:br>
              <a:rPr lang="en-US" dirty="0"/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>
              <a:latin typeface="Bamini" pitchFamily="2" charset="0"/>
            </a:endParaRPr>
          </a:p>
          <a:p>
            <a:pPr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Jd;gq;fs</a:t>
            </a:r>
            <a:r>
              <a:rPr lang="en-US" sz="3200" b="1" dirty="0">
                <a:latin typeface="Bamini" pitchFamily="2" charset="0"/>
              </a:rPr>
              <a:t>; #</a:t>
            </a:r>
            <a:r>
              <a:rPr lang="en-US" sz="3200" b="1" dirty="0" err="1">
                <a:latin typeface="Bamini" pitchFamily="2" charset="0"/>
              </a:rPr>
              <a:t>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njhy;iy</a:t>
            </a:r>
            <a:r>
              <a:rPr lang="en-US" sz="3200" b="1" dirty="0">
                <a:latin typeface="Bamini" pitchFamily="2" charset="0"/>
              </a:rPr>
              <a:t> f\;</a:t>
            </a:r>
            <a:r>
              <a:rPr lang="en-US" sz="3200" b="1" dirty="0" err="1">
                <a:latin typeface="Bamini" pitchFamily="2" charset="0"/>
              </a:rPr>
              <a:t>lq;fs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gaKk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fHj;jH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ek;KlNd</a:t>
            </a:r>
            <a:endParaRPr lang="en-US" sz="3200" b="1" dirty="0">
              <a:latin typeface="Bamini" pitchFamily="2" charset="0"/>
            </a:endParaRPr>
          </a:p>
          <a:p>
            <a:pPr algn="r">
              <a:buNone/>
            </a:pP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>
              <a:latin typeface="Bamini" pitchFamily="2" charset="0"/>
            </a:endParaRPr>
          </a:p>
          <a:p>
            <a:pPr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NahHjhdpd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vupNfh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gaKk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kPl;gH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ek;KlNd</a:t>
            </a:r>
            <a:endParaRPr lang="en-US" sz="3200" b="1" dirty="0">
              <a:latin typeface="Bamini" pitchFamily="2" charset="0"/>
            </a:endParaRPr>
          </a:p>
          <a:p>
            <a:pPr algn="r">
              <a:buNone/>
            </a:pP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Yesuraja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munne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sezhkirar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Oosanaa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geetham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paaduvom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Vegam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sendriduvom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Oosanaa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jeyame</a:t>
            </a:r>
            <a:r>
              <a:rPr lang="en-US" sz="3200" b="1" dirty="0">
                <a:latin typeface="Calibri" pitchFamily="34" charset="0"/>
              </a:rPr>
              <a:t> (2)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Oosanaa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heyam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namake</a:t>
            </a:r>
            <a:r>
              <a:rPr lang="en-US" sz="3200" b="1" dirty="0">
                <a:latin typeface="Calibri" pitchFamily="34" charset="0"/>
              </a:rPr>
              <a:t> (2)</a:t>
            </a:r>
          </a:p>
          <a:p>
            <a:pPr algn="r">
              <a:buNone/>
            </a:pP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- </a:t>
            </a:r>
            <a:r>
              <a:rPr lang="en-US" sz="3200" b="1" dirty="0" err="1">
                <a:latin typeface="Calibri" pitchFamily="34" charset="0"/>
              </a:rPr>
              <a:t>Yesuraja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itchFamily="34" charset="0"/>
              </a:rPr>
              <a:t>1. </a:t>
            </a:r>
            <a:r>
              <a:rPr lang="en-US" sz="3200" b="1" dirty="0" err="1">
                <a:latin typeface="Calibri" pitchFamily="34" charset="0"/>
              </a:rPr>
              <a:t>Alleluiah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thuthi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magimai</a:t>
            </a:r>
            <a:r>
              <a:rPr lang="en-US" sz="3200" b="1" dirty="0">
                <a:latin typeface="Calibri" pitchFamily="34" charset="0"/>
              </a:rPr>
              <a:t> – </a:t>
            </a:r>
            <a:r>
              <a:rPr lang="en-US" sz="3200" b="1" dirty="0" err="1">
                <a:latin typeface="Calibri" pitchFamily="34" charset="0"/>
              </a:rPr>
              <a:t>endrum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Alleluiah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thuthi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magimai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Yesuraja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engal</a:t>
            </a:r>
            <a:r>
              <a:rPr lang="en-US" sz="3200" b="1" dirty="0">
                <a:latin typeface="Calibri" pitchFamily="34" charset="0"/>
              </a:rPr>
              <a:t> raja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Endrum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potriduvom</a:t>
            </a:r>
            <a:endParaRPr lang="en-US" sz="3200" b="1" dirty="0">
              <a:latin typeface="Calibri" pitchFamily="34" charset="0"/>
            </a:endParaRPr>
          </a:p>
          <a:p>
            <a:pPr algn="r">
              <a:buNone/>
            </a:pP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- </a:t>
            </a:r>
            <a:r>
              <a:rPr lang="en-US" sz="3200" b="1" dirty="0" err="1">
                <a:latin typeface="Calibri" pitchFamily="34" charset="0"/>
              </a:rPr>
              <a:t>Oosanaa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itchFamily="34" charset="0"/>
              </a:rPr>
              <a:t>2. </a:t>
            </a:r>
            <a:r>
              <a:rPr lang="en-US" sz="3200" b="1" dirty="0" err="1">
                <a:latin typeface="Calibri" pitchFamily="34" charset="0"/>
              </a:rPr>
              <a:t>Thunpangal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soozhnthu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vanthalum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Thollai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kasthangal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thedi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vanthalum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Payaamum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illai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kalakam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illai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Karthaar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namudane</a:t>
            </a:r>
            <a:endParaRPr lang="en-US" sz="3200" b="1" dirty="0">
              <a:latin typeface="Calibri" pitchFamily="34" charset="0"/>
            </a:endParaRPr>
          </a:p>
          <a:p>
            <a:pPr algn="r">
              <a:buNone/>
            </a:pP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- </a:t>
            </a:r>
            <a:r>
              <a:rPr lang="en-US" sz="3200" b="1" dirty="0" err="1">
                <a:latin typeface="Calibri" pitchFamily="34" charset="0"/>
              </a:rPr>
              <a:t>Oosanaa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itchFamily="34" charset="0"/>
              </a:rPr>
              <a:t>3. </a:t>
            </a:r>
            <a:r>
              <a:rPr lang="en-US" sz="3200" b="1" dirty="0" err="1">
                <a:latin typeface="Calibri" pitchFamily="34" charset="0"/>
              </a:rPr>
              <a:t>Yorthaanin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vezham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vanthalum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Eriko </a:t>
            </a:r>
            <a:r>
              <a:rPr lang="en-US" sz="3200" b="1" dirty="0" err="1">
                <a:latin typeface="Calibri" pitchFamily="34" charset="0"/>
              </a:rPr>
              <a:t>kottai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mune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vanthalum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Payamum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illai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kalakkam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illai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Meetpar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namudane</a:t>
            </a:r>
            <a:endParaRPr lang="en-US" sz="3200" b="1" dirty="0">
              <a:latin typeface="Calibri" pitchFamily="34" charset="0"/>
            </a:endParaRPr>
          </a:p>
          <a:p>
            <a:pPr algn="r">
              <a:buNone/>
            </a:pP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- </a:t>
            </a:r>
            <a:r>
              <a:rPr lang="en-US" sz="3200" b="1" dirty="0" err="1">
                <a:latin typeface="Calibri" pitchFamily="34" charset="0"/>
              </a:rPr>
              <a:t>oosanaa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296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</cp:revision>
  <dcterms:created xsi:type="dcterms:W3CDTF">2014-06-22T16:13:42Z</dcterms:created>
  <dcterms:modified xsi:type="dcterms:W3CDTF">2023-01-05T01:30:04Z</dcterms:modified>
</cp:coreProperties>
</file>