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9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99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26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7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>
                <a:latin typeface="Calibri" panose="020F0502020204030204" pitchFamily="34" charset="0"/>
                <a:cs typeface="Calibri" panose="020F0502020204030204" pitchFamily="34" charset="0"/>
              </a:rPr>
              <a:t>Yesu Neenga Irukkaiyilae (Key: E)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,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NaR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ePq;f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,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Uf;ifapNy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ehq;f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Nrhu;e;J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Nghtjpy;iy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ePq;f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vy;yhNk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ghu;j;Jf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nfhs;tPq;f</a:t>
            </a: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irukkaiyilae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Naanga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sornthu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povathillai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Neenga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ellaamae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paarththuk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kolveenga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9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kd;dpg;G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9. Paava mannippu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Parisuththa aaviyum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6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rkhjhd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fhuzu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ePq;fjhNd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Samaathaana kaaranar neengathaanae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Sarva vallavarum neengathaanae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mjpra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MNyhridf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Aalosanaik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08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jhAk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Rikjhq;fp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sumaithaangi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5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monfy;yhk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Mirnay;yhk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Enakku alakellaam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Enathu aasaiyellaam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8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,Us; </a:t>
            </a:r>
            <a:r>
              <a:rPr lang="en-US" sz="3200" b="1" dirty="0" err="1">
                <a:latin typeface="Bamini" pitchFamily="2" charset="0"/>
              </a:rPr>
              <a:t>ePf;Fk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ntspr;rk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velichcham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5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6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vy;yhNk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tho;gtUk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vaalpavarum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7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KjYk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Kw;wpYk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fhg;gtu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7. Muthalum mutivum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Muttilum kaappavar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6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8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topAk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rj;jpaKk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tho;tspf;Fk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ts;sy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8. Valiyum saththiyamum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Vaalvalikkum vallal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900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</TotalTime>
  <Words>62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50</cp:revision>
  <dcterms:created xsi:type="dcterms:W3CDTF">2014-06-05T16:47:32Z</dcterms:created>
  <dcterms:modified xsi:type="dcterms:W3CDTF">2021-06-01T15:14:14Z</dcterms:modified>
</cp:coreProperties>
</file>