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3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4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96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1137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07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11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65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92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3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0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0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36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9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99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21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63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/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ey;ytu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ty;ytu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vd;nwd;Wk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khwhjtu</a:t>
            </a:r>
            <a:r>
              <a:rPr lang="en-US" sz="3200" b="1" dirty="0">
                <a:latin typeface="Bamini" pitchFamily="2" charset="0"/>
              </a:rPr>
              <a:t>; –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vd;nwd;Wk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khwhjtu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/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1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FUlupd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fz;fis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jpwg;gtu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ey;ytNu</a:t>
            </a:r>
            <a:r>
              <a:rPr lang="en-US" sz="3200" b="1" dirty="0">
                <a:latin typeface="Bamini" pitchFamily="2" charset="0"/>
              </a:rPr>
              <a:t>!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nrtplupd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nrtpfis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jpwg;gtu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ey;ytNu</a:t>
            </a:r>
            <a:r>
              <a:rPr lang="en-US" sz="3200" b="1" dirty="0">
                <a:latin typeface="Bamini" pitchFamily="2" charset="0"/>
              </a:rPr>
              <a:t>!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ru;t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ty;ytu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vd;WKs;sNj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683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/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2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tpahjpapy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tpLjiy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jUgtu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ey;ytNu</a:t>
            </a:r>
            <a:r>
              <a:rPr lang="en-US" sz="3200" b="1" dirty="0">
                <a:latin typeface="Bamini" pitchFamily="2" charset="0"/>
              </a:rPr>
              <a:t>!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ghtj;ij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kd;dpf;Fk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gupRj;ju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ey;ytNu</a:t>
            </a:r>
            <a:r>
              <a:rPr lang="en-US" sz="3200" b="1" dirty="0">
                <a:latin typeface="Bamini" pitchFamily="2" charset="0"/>
              </a:rPr>
              <a:t>!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ru;t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ty;ytu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vd;WKs;sNj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007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/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3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Jd;gj;jpy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MWjy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mspg;gtu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ey;ytNu</a:t>
            </a:r>
            <a:r>
              <a:rPr lang="en-US" sz="3200" b="1" dirty="0">
                <a:latin typeface="Bamini" pitchFamily="2" charset="0"/>
              </a:rPr>
              <a:t>!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ek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ghuq;fs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ahitAk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ePf;Fthu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ey;ytNu</a:t>
            </a:r>
            <a:r>
              <a:rPr lang="en-US" sz="3200" b="1" dirty="0">
                <a:latin typeface="Bamini" pitchFamily="2" charset="0"/>
              </a:rPr>
              <a:t>!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ru;t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ty;ytu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vd;WKs;sNj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17081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58</TotalTime>
  <Words>128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57</cp:revision>
  <dcterms:created xsi:type="dcterms:W3CDTF">2014-06-05T16:47:32Z</dcterms:created>
  <dcterms:modified xsi:type="dcterms:W3CDTF">2016-06-26T02:56:10Z</dcterms:modified>
</cp:coreProperties>
</file>