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ehkj;jpy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ekf;Fz;L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ehkj;jpy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Nga;fs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gwe;NjhLk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epw;Fk;NghJ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ahu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ekf;nfjpNu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epw;ghu;fs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ehkj;jpNy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ekf;Fz;L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name of Jesus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have the victory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the name of Jesus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Demons will have to flee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we stand on the name of Jesus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Tell me who can stand before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the name of Jesus, Jesus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have the victory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9443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34</TotalTime>
  <Words>51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61</cp:revision>
  <dcterms:created xsi:type="dcterms:W3CDTF">2014-06-05T16:47:32Z</dcterms:created>
  <dcterms:modified xsi:type="dcterms:W3CDTF">2016-11-21T16:57:33Z</dcterms:modified>
</cp:coreProperties>
</file>