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3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5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6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14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7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2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5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2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3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572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endParaRPr lang="en-IN" sz="3200" b="1" dirty="0">
              <a:latin typeface="B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mini" pitchFamily="2" charset="0"/>
              </a:rPr>
              <a:t>FatNd</a:t>
            </a:r>
            <a:r>
              <a:rPr lang="en-IN" sz="3200" b="1" i="0" dirty="0">
                <a:effectLst/>
                <a:latin typeface="Bamini" pitchFamily="2" charset="0"/>
              </a:rPr>
              <a:t> ck; </a:t>
            </a:r>
            <a:r>
              <a:rPr lang="en-IN" sz="3200" b="1" i="0" dirty="0" err="1">
                <a:effectLst/>
                <a:latin typeface="Bamini" pitchFamily="2" charset="0"/>
              </a:rPr>
              <a:t>ifapy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fspkz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ehd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cilj;J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cUthf;Fk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vd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rpj;jk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my;y</a:t>
            </a:r>
            <a:r>
              <a:rPr lang="en-IN" sz="3200" b="1" i="0" dirty="0">
                <a:effectLst/>
                <a:latin typeface="Bamini" pitchFamily="2" charset="0"/>
              </a:rPr>
              <a:t> ck; </a:t>
            </a:r>
            <a:r>
              <a:rPr lang="en-IN" sz="3200" b="1" i="0" dirty="0" err="1">
                <a:effectLst/>
                <a:latin typeface="Bamini" pitchFamily="2" charset="0"/>
              </a:rPr>
              <a:t>rpj;jk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ehjh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jUfpNwd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ifapNy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572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vd;id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jUfpNwd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jUfpNwd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ck; </a:t>
            </a:r>
            <a:r>
              <a:rPr lang="en-IN" sz="3200" b="1" i="0" dirty="0" err="1">
                <a:effectLst/>
                <a:latin typeface="Baamini" pitchFamily="2" charset="0"/>
              </a:rPr>
              <a:t>fuj;jpy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vd;id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gilf;fpNwd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b="1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gilf;fpNwd</a:t>
            </a:r>
            <a:r>
              <a:rPr lang="en-IN" sz="3200" b="1" i="0" dirty="0">
                <a:effectLst/>
                <a:latin typeface="Baamini" pitchFamily="2" charset="0"/>
              </a:rPr>
              <a:t>; ck; </a:t>
            </a:r>
            <a:r>
              <a:rPr lang="en-IN" sz="3200" b="1" i="0" dirty="0" err="1">
                <a:effectLst/>
                <a:latin typeface="Baamini" pitchFamily="2" charset="0"/>
              </a:rPr>
              <a:t>ghjj;jpy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endParaRPr lang="en-US" sz="3200" b="1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572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>
                <a:effectLst/>
                <a:latin typeface="Baamini" pitchFamily="2" charset="0"/>
              </a:rPr>
              <a:t>ck; </a:t>
            </a:r>
            <a:r>
              <a:rPr lang="en-IN" sz="3200" b="1" i="0" dirty="0" err="1">
                <a:effectLst/>
                <a:latin typeface="Baamini" pitchFamily="2" charset="0"/>
              </a:rPr>
              <a:t>Nritf;fha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vd;id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jUfpNwd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tide;jpLk</a:t>
            </a:r>
            <a:r>
              <a:rPr lang="en-IN" sz="3200" b="1" i="0" dirty="0">
                <a:effectLst/>
                <a:latin typeface="Baamini" pitchFamily="2" charset="0"/>
              </a:rPr>
              <a:t>; ck; </a:t>
            </a:r>
            <a:r>
              <a:rPr lang="en-IN" sz="3200" b="1" i="0" dirty="0" err="1">
                <a:effectLst/>
                <a:latin typeface="Baamini" pitchFamily="2" charset="0"/>
              </a:rPr>
              <a:t>rpj;jk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Nghy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vdf;fhf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thohky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ckf;fhf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tho;e;jpl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endParaRPr lang="en-US" sz="3200" b="1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4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572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ckf;fhfNt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ehd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tho;e;jpl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tide;jpLk</a:t>
            </a:r>
            <a:r>
              <a:rPr lang="en-IN" sz="3200" b="1" i="0" dirty="0">
                <a:effectLst/>
                <a:latin typeface="Baamini" pitchFamily="2" charset="0"/>
              </a:rPr>
              <a:t>; ck; </a:t>
            </a:r>
            <a:r>
              <a:rPr lang="en-IN" sz="3200" b="1" i="0" dirty="0" err="1">
                <a:effectLst/>
                <a:latin typeface="Baamini" pitchFamily="2" charset="0"/>
              </a:rPr>
              <a:t>rpj;jk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Nghy</a:t>
            </a:r>
            <a:r>
              <a:rPr lang="en-IN" sz="3200" b="1" i="0" dirty="0">
                <a:effectLst/>
                <a:latin typeface="Baamini" pitchFamily="2" charset="0"/>
              </a:rPr>
              <a:t>; - ck;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rpj;jk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nra;jplNt</a:t>
            </a:r>
            <a:r>
              <a:rPr lang="en-IN" sz="3200" b="1" i="0" dirty="0">
                <a:effectLst/>
                <a:latin typeface="Baamini" pitchFamily="2" charset="0"/>
              </a:rPr>
              <a:t> ck; </a:t>
            </a:r>
            <a:r>
              <a:rPr lang="en-IN" sz="3200" b="1" i="0" dirty="0" err="1">
                <a:effectLst/>
                <a:latin typeface="Baamini" pitchFamily="2" charset="0"/>
              </a:rPr>
              <a:t>rj;jk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Nfl;blNt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endParaRPr lang="en-US" sz="3200" b="1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572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>
              <a:latin typeface="Baamini" pitchFamily="2" charset="0"/>
            </a:endParaRPr>
          </a:p>
          <a:p>
            <a:pPr algn="ctr"/>
            <a:r>
              <a:rPr lang="en-IN" sz="3200" b="1" i="0">
                <a:effectLst/>
                <a:latin typeface="Baamini" pitchFamily="2" charset="0"/>
              </a:rPr>
              <a:t>ck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tUifapy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ck;NkhL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ehd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te;jpl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vd;id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khw;WNk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Xa;tpd;wp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ck;ikg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ghl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Xahky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ck;ikj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Jjpf;f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cUthf;FNk</a:t>
            </a:r>
            <a:endParaRPr lang="en-US" sz="3200" b="1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85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213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Baamini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29</cp:revision>
  <dcterms:created xsi:type="dcterms:W3CDTF">2014-06-05T16:47:32Z</dcterms:created>
  <dcterms:modified xsi:type="dcterms:W3CDTF">2022-05-12T17:00:06Z</dcterms:modified>
</cp:coreProperties>
</file>