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8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18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34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7252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53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84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93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2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9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87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4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23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0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3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5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5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9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413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9916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Yehovah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Devanuku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naNfhth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NjtDf;F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Mapuk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ehkq;fs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vijr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nrhy;yp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ghbLNtd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-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fHj;jhjp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fHj;jH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nra;j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ed;ikfs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Mapuk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fuk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jl;bg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ghbLNtd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- 2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Yehovah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devanukku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aayiram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Yedhai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paadiduven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Karthaadhi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nanmaigal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aayiram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thatti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paadiduven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-- (2)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\</a:t>
            </a:r>
            <a:r>
              <a:rPr lang="en-US" sz="3200" b="1" dirty="0" err="1">
                <a:latin typeface="Bamini" pitchFamily="2" charset="0"/>
              </a:rPr>
              <a:t>hNyhk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\</a:t>
            </a:r>
            <a:r>
              <a:rPr lang="en-US" sz="3200" b="1" dirty="0" err="1">
                <a:latin typeface="Bamini" pitchFamily="2" charset="0"/>
              </a:rPr>
              <a:t>k;kh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&amp;</a:t>
            </a:r>
            <a:r>
              <a:rPr lang="en-US" sz="3200" b="1" dirty="0" err="1">
                <a:latin typeface="Bamini" pitchFamily="2" charset="0"/>
              </a:rPr>
              <a:t>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ug;gh</a:t>
            </a:r>
            <a:r>
              <a:rPr lang="en-US" sz="3200" b="1" dirty="0">
                <a:latin typeface="Bamini" pitchFamily="2" charset="0"/>
              </a:rPr>
              <a:t> – 2</a:t>
            </a:r>
          </a:p>
          <a:p>
            <a:pPr marL="109728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Yehovah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shalom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Yehovah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shamma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Yehovah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ruvah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Yehovah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rapha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-- (2)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76200"/>
            <a:ext cx="8991600" cy="6781800"/>
          </a:xfrm>
        </p:spPr>
        <p:txBody>
          <a:bodyPr>
            <a:normAutofit fontScale="92500" lnSpcReduction="10000"/>
          </a:bodyPr>
          <a:lstStyle/>
          <a:p>
            <a:pPr marL="109728" lvl="0" indent="0" algn="ctr">
              <a:buNone/>
            </a:pPr>
            <a:r>
              <a:rPr lang="en-US" sz="3200" b="1" dirty="0">
                <a:latin typeface="Bamini" pitchFamily="2" charset="0"/>
              </a:rPr>
              <a:t>1. </a:t>
            </a:r>
            <a:r>
              <a:rPr lang="en-US" sz="3200" b="1" dirty="0" err="1">
                <a:latin typeface="Bamini" pitchFamily="2" charset="0"/>
              </a:rPr>
              <a:t>vy;NuhaPUf;F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my;NyYhah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fz;Biuah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Vf;fk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jPHj;jPiuah</a:t>
            </a:r>
            <a:r>
              <a:rPr lang="en-US" sz="3200" b="1" dirty="0">
                <a:latin typeface="Bamini" pitchFamily="2" charset="0"/>
              </a:rPr>
              <a:t> –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jhfj;NjhL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te;jNghJ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[</a:t>
            </a:r>
            <a:r>
              <a:rPr lang="en-US" sz="3200" b="1" dirty="0" err="1">
                <a:latin typeface="Bamini" pitchFamily="2" charset="0"/>
              </a:rPr>
              <a:t>Ptj;jz;zPH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je;J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jhfnky;yhk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jPHj;jPiuah</a:t>
            </a:r>
            <a:r>
              <a:rPr lang="en-US" sz="3200" b="1" dirty="0">
                <a:latin typeface="Bamini" pitchFamily="2" charset="0"/>
              </a:rPr>
              <a:t> – 2</a:t>
            </a:r>
          </a:p>
          <a:p>
            <a:pPr marL="566928" indent="-457200" algn="r">
              <a:buFontTx/>
              <a:buChar char="-"/>
            </a:pPr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\</a:t>
            </a:r>
            <a:r>
              <a:rPr lang="en-US" sz="3200" b="1" dirty="0" err="1">
                <a:latin typeface="Bamini" pitchFamily="2" charset="0"/>
              </a:rPr>
              <a:t>hNyhk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\</a:t>
            </a:r>
            <a:r>
              <a:rPr lang="en-US" sz="3200" b="1" dirty="0" err="1">
                <a:latin typeface="Bamini" pitchFamily="2" charset="0"/>
              </a:rPr>
              <a:t>k;kh</a:t>
            </a:r>
            <a:endParaRPr lang="en-US" sz="3200" b="1" dirty="0">
              <a:latin typeface="Bamini" pitchFamily="2" charset="0"/>
            </a:endParaRPr>
          </a:p>
          <a:p>
            <a:pPr marL="566928" indent="-457200" algn="r">
              <a:buFontTx/>
              <a:buChar char="-"/>
            </a:pP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Elroyikku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Allelujah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kandeer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ayya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Yekkam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theertheer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ayya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thaagathodu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vanthapodhu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Jeeva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Thaagam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theertheer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ayya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-- (2) 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Yehovah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shalom</a:t>
            </a: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76200"/>
            <a:ext cx="8915400" cy="6781800"/>
          </a:xfrm>
        </p:spPr>
        <p:txBody>
          <a:bodyPr>
            <a:normAutofit lnSpcReduction="10000"/>
          </a:bodyPr>
          <a:lstStyle/>
          <a:p>
            <a:pPr marL="109728" lvl="0" indent="0" algn="ctr">
              <a:buNone/>
            </a:pPr>
            <a:r>
              <a:rPr lang="en-US" sz="3200" b="1" dirty="0">
                <a:latin typeface="Bamini" pitchFamily="2" charset="0"/>
              </a:rPr>
              <a:t>2. </a:t>
            </a:r>
            <a:r>
              <a:rPr lang="en-US" sz="3200" b="1" dirty="0" err="1">
                <a:latin typeface="Bamini" pitchFamily="2" charset="0"/>
              </a:rPr>
              <a:t>vy</a:t>
            </a:r>
            <a:r>
              <a:rPr lang="en-US" sz="3200" b="1" dirty="0">
                <a:latin typeface="Bamini" pitchFamily="2" charset="0"/>
              </a:rPr>
              <a:t>;\</a:t>
            </a:r>
            <a:r>
              <a:rPr lang="en-US" sz="3200" b="1" dirty="0" err="1">
                <a:latin typeface="Bamini" pitchFamily="2" charset="0"/>
              </a:rPr>
              <a:t>lha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jhq;f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rHt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Njtdhf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elj;JdPq;f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vgpNerUk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jhq;f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cjtp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Njtdhf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jhq;FtPq;f</a:t>
            </a:r>
            <a:r>
              <a:rPr lang="en-US" sz="3200" b="1" dirty="0">
                <a:latin typeface="Bamini" pitchFamily="2" charset="0"/>
              </a:rPr>
              <a:t> – 2</a:t>
            </a:r>
          </a:p>
          <a:p>
            <a:pPr marL="109728" indent="0" algn="r">
              <a:buNone/>
            </a:pP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\</a:t>
            </a:r>
            <a:r>
              <a:rPr lang="en-US" sz="3200" b="1" dirty="0" err="1">
                <a:latin typeface="Bamini" pitchFamily="2" charset="0"/>
              </a:rPr>
              <a:t>hNyhk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\</a:t>
            </a:r>
            <a:r>
              <a:rPr lang="en-US" sz="3200" b="1" dirty="0" err="1">
                <a:latin typeface="Bamini" pitchFamily="2" charset="0"/>
              </a:rPr>
              <a:t>k;kh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Elshadaiyum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neengathaanga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Sarva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devanaaga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Ebenezerum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neengathaanga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Udhavi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devanaaga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thaanguveenga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-- (2) 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Yehovah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shalom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09881" cy="6858000"/>
          </a:xfrm>
        </p:spPr>
        <p:txBody>
          <a:bodyPr>
            <a:normAutofit lnSpcReduction="10000"/>
          </a:bodyPr>
          <a:lstStyle/>
          <a:p>
            <a:pPr marL="109728" lvl="0" indent="0" algn="ctr">
              <a:buNone/>
            </a:pPr>
            <a:r>
              <a:rPr lang="en-US" sz="3200" b="1" dirty="0">
                <a:latin typeface="Bamini" pitchFamily="2" charset="0"/>
              </a:rPr>
              <a:t>3. </a:t>
            </a:r>
            <a:r>
              <a:rPr lang="en-US" sz="3200" b="1" dirty="0" err="1">
                <a:latin typeface="Bamini" pitchFamily="2" charset="0"/>
              </a:rPr>
              <a:t>VNyhfpKk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jhq;f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vq;Fk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cs;s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Njtdhf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ve;j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ghLNtq;f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k;khDNty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jhq;f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kz;zpy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ePq;f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ghLNtq;f</a:t>
            </a:r>
            <a:r>
              <a:rPr lang="en-US" sz="3200" b="1" dirty="0">
                <a:latin typeface="Bamini" pitchFamily="2" charset="0"/>
              </a:rPr>
              <a:t> – 2</a:t>
            </a: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 - </a:t>
            </a:r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\</a:t>
            </a:r>
            <a:r>
              <a:rPr lang="en-US" sz="3200" b="1" dirty="0" err="1">
                <a:latin typeface="Bamini" pitchFamily="2" charset="0"/>
              </a:rPr>
              <a:t>hNyhk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\</a:t>
            </a:r>
            <a:r>
              <a:rPr lang="en-US" sz="3200" b="1" dirty="0" err="1">
                <a:latin typeface="Bamini" pitchFamily="2" charset="0"/>
              </a:rPr>
              <a:t>k;kh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Elogimum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neengathaanga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Yengum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paduvenga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Emmanuel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neengathaanga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Mannil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paduvenga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-- (2) 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Yehovah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shalom </a:t>
            </a:r>
          </a:p>
          <a:p>
            <a:pPr marL="109728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</TotalTime>
  <Words>408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39</cp:revision>
  <dcterms:created xsi:type="dcterms:W3CDTF">2014-06-05T16:47:32Z</dcterms:created>
  <dcterms:modified xsi:type="dcterms:W3CDTF">2021-12-13T17:04:45Z</dcterms:modified>
</cp:coreProperties>
</file>