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je;ijahk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uh/</a:t>
            </a:r>
            <a:r>
              <a:rPr lang="en-US" sz="3200" b="1" dirty="0" err="1">
                <a:latin typeface="Bamini" pitchFamily="2" charset="0"/>
              </a:rPr>
              <a:t>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jOk;Gfshy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RfkhNdhk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k;kh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$l ,</a:t>
            </a:r>
            <a:r>
              <a:rPr lang="en-US" sz="3200" b="1" dirty="0" err="1">
                <a:latin typeface="Bamini" pitchFamily="2" charset="0"/>
              </a:rPr>
              <a:t>Ug;gPu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Njitnay;yhk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re;jpg;gPu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Yire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rakfa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thalumbugalal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sugamaanom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shammam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thevaiyellam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santhipeer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pt-BR" sz="3200" b="1" dirty="0" smtClean="0"/>
          </a:p>
          <a:p>
            <a:pPr algn="ctr"/>
            <a:endParaRPr lang="pt-BR" sz="3200" b="1" dirty="0"/>
          </a:p>
          <a:p>
            <a:pPr algn="ctr"/>
            <a:endParaRPr lang="pt-BR" sz="3200" b="1" dirty="0" smtClean="0"/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(3) -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(3) - </a:t>
            </a:r>
            <a:r>
              <a:rPr lang="en-US" sz="3200" b="1" dirty="0" err="1">
                <a:latin typeface="Bamini" pitchFamily="2" charset="0"/>
              </a:rPr>
              <a:t>vdf;F</a:t>
            </a:r>
            <a:endParaRPr lang="pt-BR" sz="3200" b="1" dirty="0">
              <a:latin typeface="Bamini" pitchFamily="2" charset="0"/>
            </a:endParaRPr>
          </a:p>
          <a:p>
            <a:pPr algn="ctr"/>
            <a:endParaRPr lang="pt-BR" sz="3200" b="1" dirty="0" smtClean="0"/>
          </a:p>
          <a:p>
            <a:pPr algn="ctr"/>
            <a:r>
              <a:rPr lang="pt-B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Neer </a:t>
            </a:r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matram pothum (3) - enaku</a:t>
            </a:r>
            <a:b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Neer matram pothum (3) - enaku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vNyh`pk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rpU</a:t>
            </a:r>
            <a:r>
              <a:rPr lang="en-US" sz="3200" b="1" dirty="0">
                <a:latin typeface="Bamini" pitchFamily="2" charset="0"/>
              </a:rPr>
              <a:t>\;</a:t>
            </a:r>
            <a:r>
              <a:rPr lang="en-US" sz="3200" b="1" dirty="0" err="1">
                <a:latin typeface="Bamini" pitchFamily="2" charset="0"/>
              </a:rPr>
              <a:t>bg;gpd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thu;j;ijahy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cUthf;fpdPu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cd;dju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\</a:t>
            </a:r>
            <a:r>
              <a:rPr lang="en-US" sz="3200" b="1" dirty="0" err="1">
                <a:latin typeface="Bamini" pitchFamily="2" charset="0"/>
              </a:rPr>
              <a:t>hNyhk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rkhjhdk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je;jPu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cs;sj;jpNy</a:t>
            </a:r>
            <a:endParaRPr lang="en-US" sz="3200" b="1" dirty="0" smtClean="0">
              <a:latin typeface="Bamini" pitchFamily="2" charset="0"/>
            </a:endParaRP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yaelohim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sirustippin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vaarthaiyaal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vuruvaakineer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shaalom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samathanam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ullathilae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2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2. ,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vt;tstd;G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u;e;jPu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md;gpw;F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izapy;iyNa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tho;ehs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KOJk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evalavanbu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koorntheer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anbirku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inaiyillaiyae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 smtClean="0"/>
              <a:t>- </a:t>
            </a:r>
            <a:r>
              <a:rPr lang="en-US" sz="3200" b="1" dirty="0" err="1"/>
              <a:t>Neer</a:t>
            </a:r>
            <a:r>
              <a:rPr lang="en-US" sz="3200" b="1" dirty="0"/>
              <a:t> </a:t>
            </a:r>
            <a:r>
              <a:rPr lang="en-US" sz="3200" b="1" dirty="0" err="1"/>
              <a:t>matram</a:t>
            </a:r>
            <a:r>
              <a:rPr lang="en-US" sz="3200" b="1" dirty="0"/>
              <a:t> </a:t>
            </a:r>
            <a:r>
              <a:rPr lang="en-US" sz="3200" b="1" dirty="0" err="1"/>
              <a:t>pothum</a:t>
            </a:r>
            <a:r>
              <a:rPr lang="en-US" sz="3200" b="1" dirty="0"/>
              <a:t> (3)</a:t>
            </a:r>
            <a:endParaRPr lang="en-US" sz="3200" b="1" dirty="0" smtClean="0"/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790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</TotalTime>
  <Words>35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159</cp:revision>
  <dcterms:created xsi:type="dcterms:W3CDTF">2014-06-05T16:47:32Z</dcterms:created>
  <dcterms:modified xsi:type="dcterms:W3CDTF">2019-07-27T16:18:54Z</dcterms:modified>
</cp:coreProperties>
</file>