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803405"/>
            <a:ext cx="73152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32201"/>
            <a:ext cx="73152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932170" y="4323845"/>
            <a:ext cx="2297429" cy="365125"/>
          </a:xfrm>
        </p:spPr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914400" y="4323846"/>
            <a:ext cx="488061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57900" y="1430867"/>
            <a:ext cx="2171700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99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55" y="4697361"/>
            <a:ext cx="7956482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94355" y="977035"/>
            <a:ext cx="7950260" cy="3406972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5516716"/>
            <a:ext cx="7955280" cy="746924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82738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3"/>
            <a:ext cx="795528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649134"/>
            <a:ext cx="7772400" cy="1330852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620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351" y="753534"/>
            <a:ext cx="7613650" cy="2756234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977899" y="3509768"/>
            <a:ext cx="7194552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4174597"/>
            <a:ext cx="7778752" cy="821265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9438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31458" y="80772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8146733" y="3021330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687981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124702"/>
            <a:ext cx="7774782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792" y="3648316"/>
            <a:ext cx="7773608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562176" y="378884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4360" y="378884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34168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171701" y="762000"/>
            <a:ext cx="6377939" cy="13038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594361" y="2202080"/>
            <a:ext cx="2560320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59436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02237" y="2201333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00781" y="2904068"/>
            <a:ext cx="2560320" cy="335957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89319" y="2192866"/>
            <a:ext cx="2560320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89320" y="2904564"/>
            <a:ext cx="2560320" cy="335907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4016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171702" y="762000"/>
            <a:ext cx="6381984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594360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594360" y="2331720"/>
            <a:ext cx="2560320" cy="15073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594360" y="4796103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91873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291872" y="2331720"/>
            <a:ext cx="2560320" cy="1509862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290858" y="4796102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93365" y="4113340"/>
            <a:ext cx="2560320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993364" y="2331721"/>
            <a:ext cx="2560320" cy="1508919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93272" y="4796100"/>
            <a:ext cx="2560320" cy="1467537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84535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2194560"/>
            <a:ext cx="7955280" cy="406908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76895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6590" y="747183"/>
            <a:ext cx="1543050" cy="4248675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94360" y="746126"/>
            <a:ext cx="6278035" cy="424973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4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8795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751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995862"/>
            <a:ext cx="9144000" cy="18621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753534"/>
            <a:ext cx="7955280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3641726"/>
            <a:ext cx="7955281" cy="1354134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176" y="381001"/>
            <a:ext cx="2183130" cy="365125"/>
          </a:xfrm>
        </p:spPr>
        <p:txBody>
          <a:bodyPr/>
          <a:lstStyle>
            <a:lvl1pPr algn="r">
              <a:defRPr/>
            </a:lvl1pPr>
          </a:lstStyle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94360" y="381001"/>
            <a:ext cx="4830656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82466" y="381001"/>
            <a:ext cx="667173" cy="365125"/>
          </a:xfrm>
        </p:spPr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117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94360" y="2194560"/>
            <a:ext cx="3910579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2099" y="2194560"/>
            <a:ext cx="3907540" cy="40690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6601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1700" y="762000"/>
            <a:ext cx="6377940" cy="12954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1279" y="2183802"/>
            <a:ext cx="3683659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4359" y="3132667"/>
            <a:ext cx="3910579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9018" y="2183802"/>
            <a:ext cx="368062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2098" y="3132667"/>
            <a:ext cx="3907541" cy="31309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362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74496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1564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30861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746760"/>
            <a:ext cx="4663440" cy="551688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308610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950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4360" y="1524000"/>
            <a:ext cx="407573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77524" y="751242"/>
            <a:ext cx="3674234" cy="5512398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4360" y="3124200"/>
            <a:ext cx="4075730" cy="313944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6789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081088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171700" y="764373"/>
            <a:ext cx="637794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94360" y="2194560"/>
            <a:ext cx="7955280" cy="406908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12230" y="6356351"/>
            <a:ext cx="21374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D81347-0114-4390-8A01-5CDCC7E7350B}" type="datetimeFigureOut">
              <a:rPr lang="en-US" smtClean="0"/>
              <a:pPr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4360" y="6355846"/>
            <a:ext cx="56807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72250" y="381001"/>
            <a:ext cx="19773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E6B883-7A68-449A-8219-FEA5C1F2637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25485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err="1" smtClean="0">
                <a:latin typeface="Bamini" pitchFamily="2" charset="0"/>
              </a:rPr>
              <a:t>naNfhth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NjtNd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ek;gpf;if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ePu;jhNd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fd;kiyNa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Nfhl;ilNa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ehd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ek;Gk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nja;tNk</a:t>
            </a:r>
            <a:r>
              <a:rPr lang="en-US" sz="3200" b="1" dirty="0">
                <a:latin typeface="Bamini" pitchFamily="2" charset="0"/>
              </a:rPr>
              <a:t> (2</a:t>
            </a:r>
            <a:r>
              <a:rPr lang="en-US" sz="3200" b="1" dirty="0" smtClean="0">
                <a:latin typeface="Bamini" pitchFamily="2" charset="0"/>
              </a:rPr>
              <a:t>)</a:t>
            </a: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Yehovaa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Devane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nambikkai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thaanae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Kanmalaiye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kottaiyae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Nan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dheivamae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Bamini" pitchFamily="2" charset="0"/>
              </a:rPr>
              <a:t>Aj;jq;fs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vdf;nfjpuha</a:t>
            </a:r>
            <a:r>
              <a:rPr lang="en-US" sz="3200" b="1" dirty="0">
                <a:latin typeface="Bamini" pitchFamily="2" charset="0"/>
              </a:rPr>
              <a:t>;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ngUk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gilaha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vOk;gpdhYk</a:t>
            </a:r>
            <a:r>
              <a:rPr lang="en-US" sz="3200" b="1" dirty="0">
                <a:latin typeface="Bamini" pitchFamily="2" charset="0"/>
              </a:rPr>
              <a:t>;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ve;jd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neQ;rk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mQ;rplhJ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jQ;rkhf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ePu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te;jjhy</a:t>
            </a:r>
            <a:r>
              <a:rPr lang="en-US" sz="3200" b="1" dirty="0">
                <a:latin typeface="Bamini" pitchFamily="2" charset="0"/>
              </a:rPr>
              <a:t>; (2)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ek;gpf;ifNa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ckf;F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 algn="ctr">
              <a:buAutoNum type="arabicPeriod"/>
            </a:pP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Yuthangal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enakethiraai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Perum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padaiyaai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ezhumbinaalum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Enthan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nenjam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anjidaathu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Thanjamaaga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neer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vanthadhaal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Nambikkaiyae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32987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endParaRPr lang="en-US" sz="3200" b="1" dirty="0"/>
          </a:p>
          <a:p>
            <a:pPr algn="ctr"/>
            <a:r>
              <a:rPr lang="en-US" sz="3200" b="1" dirty="0" smtClean="0">
                <a:latin typeface="Bamini" pitchFamily="2" charset="0"/>
              </a:rPr>
              <a:t>2. </a:t>
            </a:r>
            <a:r>
              <a:rPr lang="en-US" sz="3200" b="1" dirty="0" err="1" smtClean="0">
                <a:latin typeface="Bamini" pitchFamily="2" charset="0"/>
              </a:rPr>
              <a:t>Ju;r;rd</a:t>
            </a:r>
            <a:r>
              <a:rPr lang="en-US" sz="3200" b="1" dirty="0" smtClean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gputhfq;fs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vd;id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Nkw;nfhs;s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te;j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NghJ</a:t>
            </a:r>
            <a:r>
              <a:rPr lang="en-US" sz="3200" b="1" dirty="0">
                <a:latin typeface="Bamini" pitchFamily="2" charset="0"/>
              </a:rPr>
              <a:t>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vd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fjwy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Nfl;Biua;ah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fd;kiy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itj;jPiuah</a:t>
            </a:r>
            <a:r>
              <a:rPr lang="en-US" sz="3200" b="1" dirty="0">
                <a:latin typeface="Bamini" pitchFamily="2" charset="0"/>
              </a:rPr>
              <a:t> (2)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ek;gpf;ifNa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ckf;F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2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Thurchana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pravaagangal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ennai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Maerkolla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vantha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pothu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katharal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kaetteeraiya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Kanmalai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vaitheeraiyaa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Nambikkaiyae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3648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9144000" cy="6477000"/>
          </a:xfrm>
        </p:spPr>
        <p:txBody>
          <a:bodyPr>
            <a:noAutofit/>
          </a:bodyPr>
          <a:lstStyle/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>
                <a:latin typeface="Bamini" pitchFamily="2" charset="0"/>
              </a:rPr>
              <a:t>3. ,</a:t>
            </a:r>
            <a:r>
              <a:rPr lang="en-US" sz="3200" b="1" dirty="0">
                <a:latin typeface="Bamini" pitchFamily="2" charset="0"/>
              </a:rPr>
              <a:t>NaRtpd; ,</a:t>
            </a:r>
            <a:r>
              <a:rPr lang="en-US" sz="3200" b="1" dirty="0" err="1">
                <a:latin typeface="Bamini" pitchFamily="2" charset="0"/>
              </a:rPr>
              <a:t>uj;jk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mtu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ehkj;jpy</a:t>
            </a:r>
            <a:r>
              <a:rPr lang="en-US" sz="3200" b="1" dirty="0">
                <a:latin typeface="Bamini" pitchFamily="2" charset="0"/>
              </a:rPr>
              <a:t>; n[</a:t>
            </a:r>
            <a:r>
              <a:rPr lang="en-US" sz="3200" b="1" dirty="0" err="1">
                <a:latin typeface="Bamini" pitchFamily="2" charset="0"/>
              </a:rPr>
              <a:t>ak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(2)</a:t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mgpN</a:t>
            </a:r>
            <a:r>
              <a:rPr lang="en-US" sz="3200" b="1" dirty="0">
                <a:latin typeface="Bamini" pitchFamily="2" charset="0"/>
              </a:rPr>
              <a:t>\</a:t>
            </a:r>
            <a:r>
              <a:rPr lang="en-US" sz="3200" b="1" dirty="0" err="1">
                <a:latin typeface="Bamini" pitchFamily="2" charset="0"/>
              </a:rPr>
              <a:t>fk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vdf;Fs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/>
            </a:r>
            <a:br>
              <a:rPr lang="en-US" sz="3200" b="1" dirty="0">
                <a:latin typeface="Bamini" pitchFamily="2" charset="0"/>
              </a:rPr>
            </a:br>
            <a:r>
              <a:rPr lang="en-US" sz="3200" b="1" dirty="0" err="1">
                <a:latin typeface="Bamini" pitchFamily="2" charset="0"/>
              </a:rPr>
              <a:t>fpUigapd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Nky</a:t>
            </a:r>
            <a:r>
              <a:rPr lang="en-US" sz="3200" b="1" dirty="0">
                <a:latin typeface="Bamini" pitchFamily="2" charset="0"/>
              </a:rPr>
              <a:t>; </a:t>
            </a:r>
            <a:r>
              <a:rPr lang="en-US" sz="3200" b="1" dirty="0" err="1">
                <a:latin typeface="Bamini" pitchFamily="2" charset="0"/>
              </a:rPr>
              <a:t>fpUig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>
                <a:latin typeface="Bamini" pitchFamily="2" charset="0"/>
              </a:rPr>
              <a:t>cz;L</a:t>
            </a:r>
            <a:r>
              <a:rPr lang="en-US" sz="3200" b="1" dirty="0">
                <a:latin typeface="Bamini" pitchFamily="2" charset="0"/>
              </a:rPr>
              <a:t> (2) 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r>
              <a:rPr lang="en-US" sz="3200" b="1" dirty="0" smtClean="0">
                <a:latin typeface="Bamini" pitchFamily="2" charset="0"/>
              </a:rPr>
              <a:t>- </a:t>
            </a:r>
            <a:r>
              <a:rPr lang="en-US" sz="3200" b="1" dirty="0" err="1">
                <a:latin typeface="Bamini" pitchFamily="2" charset="0"/>
              </a:rPr>
              <a:t>ek;gpf;ifNa</a:t>
            </a:r>
            <a:r>
              <a:rPr lang="en-US" sz="3200" b="1" dirty="0">
                <a:latin typeface="Bamini" pitchFamily="2" charset="0"/>
              </a:rPr>
              <a:t> </a:t>
            </a:r>
            <a:r>
              <a:rPr lang="en-US" sz="3200" b="1" dirty="0" err="1" smtClean="0">
                <a:latin typeface="Bamini" pitchFamily="2" charset="0"/>
              </a:rPr>
              <a:t>ckf;F</a:t>
            </a:r>
            <a:endParaRPr lang="en-US" sz="3200" b="1" dirty="0" smtClean="0">
              <a:latin typeface="Bamini" pitchFamily="2" charset="0"/>
            </a:endParaRPr>
          </a:p>
          <a:p>
            <a:pPr algn="ctr"/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  <a:r>
              <a:rPr lang="en-US" sz="32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Yesuvin</a:t>
            </a:r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ratham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Avar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naamathil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jeyam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</a:t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Abhishegam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enakkul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Kirubayin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mel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kirubai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undu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(2) </a:t>
            </a:r>
            <a:endParaRPr lang="en-US" sz="32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n-U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Nambikkaiyae</a:t>
            </a:r>
            <a:r>
              <a:rPr lang="en-US" sz="32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3200" b="1" dirty="0" err="1">
                <a:latin typeface="Calibri" panose="020F0502020204030204" pitchFamily="34" charset="0"/>
                <a:cs typeface="Calibri" panose="020F0502020204030204" pitchFamily="34" charset="0"/>
              </a:rPr>
              <a:t>umakku</a:t>
            </a:r>
            <a:endParaRPr lang="en-US" sz="32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8653795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1" id="{B497622B-46B9-4CFD-9027-FEF87B39C407}" vid="{71A3304F-149E-495F-AA31-947B541BC8A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50</TotalTime>
  <Words>28</Words>
  <Application>Microsoft Office PowerPoint</Application>
  <PresentationFormat>On-screen Show (4:3)</PresentationFormat>
  <Paragraphs>24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Bamini</vt:lpstr>
      <vt:lpstr>Calibri</vt:lpstr>
      <vt:lpstr>Century Gothic</vt:lpstr>
      <vt:lpstr>Theme1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Sasikala</dc:creator>
  <cp:lastModifiedBy>admin</cp:lastModifiedBy>
  <cp:revision>84</cp:revision>
  <dcterms:created xsi:type="dcterms:W3CDTF">2014-06-24T15:50:24Z</dcterms:created>
  <dcterms:modified xsi:type="dcterms:W3CDTF">2020-07-10T16:48:51Z</dcterms:modified>
</cp:coreProperties>
</file>