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29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B22A-1643-4334-80D4-F58589630EBC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Yakobin</a:t>
            </a:r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 Devan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ahf;Nfhgpd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Nj­td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vdf;nfd;Wk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elj;JthNu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Yaakkoabin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Devan En Devan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Nadaththuvaarae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VJkpy;iy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ftiy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Jizahsu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tpyftpy;iy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Wjp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ahf;Nfhgpd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Thunaiyaalar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Vilagavillai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Yaakkoabin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7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Xl;lj;jpy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ehd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jdpik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,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y;iy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Nerpj;jtu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vd;id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ntWf;ftpy;iy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jfg;gd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tPl;by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nfhz;L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Nru;j;jpLthu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ek;GNtd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,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Wjp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tiu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ahf;Nfhgpd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Oattaththil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Nesiththavar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Verukkavillai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Veettil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Serththiduvaar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Yaakkoabin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885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229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38</cp:revision>
  <dcterms:created xsi:type="dcterms:W3CDTF">2014-05-07T16:16:46Z</dcterms:created>
  <dcterms:modified xsi:type="dcterms:W3CDTF">2023-09-29T02:06:49Z</dcterms:modified>
</cp:coreProperties>
</file>