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5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7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89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5709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41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79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65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5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9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9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0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0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3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2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7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54959-8CCB-4C76-8547-3969B729F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D85A-6126-488C-A3BC-924EF4C4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36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rmAutofit/>
          </a:bodyPr>
          <a:lstStyle/>
          <a:p>
            <a:pPr algn="ctr"/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fi-FI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Yakkoba Pola Naan (Key: Em)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ahf;Nfhg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Nghy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NghuhLNtd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28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vypahitg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Nghy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; n[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gpj;jpLNtd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; (2)</a:t>
            </a:r>
            <a:br>
              <a:rPr lang="en-US" sz="28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tplkhl;Nld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tplkhl;Nld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; </a:t>
            </a:r>
          </a:p>
          <a:p>
            <a:pPr algn="ctr"/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ahf;Nfhg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Nghy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tplNt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khl;Nld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; (2)</a:t>
            </a:r>
          </a:p>
          <a:p>
            <a:pPr algn="ctr"/>
            <a:br>
              <a:rPr lang="en-US" sz="28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						-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ahf;Nfhg</a:t>
            </a:r>
            <a:r>
              <a:rPr lang="en-US" sz="28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amini" pitchFamily="2" charset="0"/>
              </a:rPr>
              <a:t>Nghy</a:t>
            </a:r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905000" y="0"/>
            <a:ext cx="12877800" cy="60072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b="1" dirty="0">
                <a:latin typeface="Bamini" pitchFamily="2" charset="0"/>
              </a:rPr>
              <a:t>(1) </a:t>
            </a:r>
            <a:r>
              <a:rPr lang="en-US" b="1" dirty="0" err="1">
                <a:latin typeface="Bamini" pitchFamily="2" charset="0"/>
              </a:rPr>
              <a:t>md;dhs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Nghy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Myaj;jpy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ehd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mOJ</a:t>
            </a:r>
            <a:r>
              <a:rPr lang="en-US" b="1" dirty="0">
                <a:latin typeface="Bamini" pitchFamily="2" charset="0"/>
              </a:rPr>
              <a:t> n[</a:t>
            </a:r>
            <a:r>
              <a:rPr lang="en-US" b="1" dirty="0" err="1">
                <a:latin typeface="Bamini" pitchFamily="2" charset="0"/>
              </a:rPr>
              <a:t>gpj;jpLNtd</a:t>
            </a:r>
            <a:r>
              <a:rPr lang="en-US" b="1" dirty="0">
                <a:latin typeface="Bamini" pitchFamily="2" charset="0"/>
              </a:rPr>
              <a:t>;</a:t>
            </a:r>
            <a:br>
              <a:rPr lang="en-US" b="1" dirty="0">
                <a:latin typeface="Bamini" pitchFamily="2" charset="0"/>
              </a:rPr>
            </a:br>
            <a:r>
              <a:rPr lang="en-US" b="1" dirty="0" err="1">
                <a:latin typeface="Bamini" pitchFamily="2" charset="0"/>
              </a:rPr>
              <a:t>vd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Jf;fk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re;Njh</a:t>
            </a:r>
            <a:r>
              <a:rPr lang="en-US" b="1" dirty="0">
                <a:latin typeface="Bamini" pitchFamily="2" charset="0"/>
              </a:rPr>
              <a:t>\</a:t>
            </a:r>
            <a:r>
              <a:rPr lang="en-US" b="1" dirty="0" err="1">
                <a:latin typeface="Bamini" pitchFamily="2" charset="0"/>
              </a:rPr>
              <a:t>kha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khWk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tiu</a:t>
            </a:r>
            <a:r>
              <a:rPr lang="en-US" b="1" dirty="0">
                <a:latin typeface="Bamini" pitchFamily="2" charset="0"/>
              </a:rPr>
              <a:t> n[</a:t>
            </a:r>
            <a:r>
              <a:rPr lang="en-US" b="1" dirty="0" err="1">
                <a:latin typeface="Bamini" pitchFamily="2" charset="0"/>
              </a:rPr>
              <a:t>gpj;jpLNtd</a:t>
            </a:r>
            <a:r>
              <a:rPr lang="en-US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br>
              <a:rPr lang="en-US" b="1" dirty="0">
                <a:latin typeface="Bamini" pitchFamily="2" charset="0"/>
              </a:rPr>
            </a:br>
            <a:r>
              <a:rPr lang="en-US" b="1" dirty="0">
                <a:latin typeface="Bamini" pitchFamily="2" charset="0"/>
              </a:rPr>
              <a:t>						- </a:t>
            </a:r>
            <a:r>
              <a:rPr lang="en-US" b="1" dirty="0" err="1">
                <a:latin typeface="Bamini" pitchFamily="2" charset="0"/>
              </a:rPr>
              <a:t>ahf;Nfhg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Nghy</a:t>
            </a:r>
            <a:r>
              <a:rPr lang="en-US" b="1" dirty="0">
                <a:latin typeface="Bamini" pitchFamily="2" charset="0"/>
              </a:rPr>
              <a:t> 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914400" y="0"/>
            <a:ext cx="10896600" cy="60072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dirty="0">
                <a:latin typeface="Bamini" pitchFamily="2" charset="0"/>
              </a:rPr>
              <a:t>(2) </a:t>
            </a:r>
            <a:r>
              <a:rPr lang="en-US" b="1" dirty="0" err="1">
                <a:latin typeface="Bamini" pitchFamily="2" charset="0"/>
              </a:rPr>
              <a:t>jhtPijg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Nghy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mDjpdKk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Jjpj;J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ehd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kfpo;e;jpLNtd</a:t>
            </a:r>
            <a:r>
              <a:rPr lang="en-US" b="1" dirty="0">
                <a:latin typeface="Bamini" pitchFamily="2" charset="0"/>
              </a:rPr>
              <a:t>;</a:t>
            </a:r>
            <a:br>
              <a:rPr lang="en-US" b="1" dirty="0">
                <a:latin typeface="Bamini" pitchFamily="2" charset="0"/>
              </a:rPr>
            </a:br>
            <a:r>
              <a:rPr lang="en-US" b="1" dirty="0" err="1">
                <a:latin typeface="Bamini" pitchFamily="2" charset="0"/>
              </a:rPr>
              <a:t>Nfhypahj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te;jhYk</a:t>
            </a:r>
            <a:r>
              <a:rPr lang="en-US" b="1" dirty="0">
                <a:latin typeface="Bamini" pitchFamily="2" charset="0"/>
              </a:rPr>
              <a:t>; ,</a:t>
            </a:r>
            <a:r>
              <a:rPr lang="en-US" b="1" dirty="0" err="1">
                <a:latin typeface="Bamini" pitchFamily="2" charset="0"/>
              </a:rPr>
              <a:t>NaR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ehkj;jpNy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Kwp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mbg;Ngd</a:t>
            </a:r>
            <a:r>
              <a:rPr lang="en-US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br>
              <a:rPr lang="en-US" b="1" dirty="0">
                <a:latin typeface="Bamini" pitchFamily="2" charset="0"/>
              </a:rPr>
            </a:br>
            <a:r>
              <a:rPr lang="en-US" b="1" dirty="0">
                <a:latin typeface="Bamini" pitchFamily="2" charset="0"/>
              </a:rPr>
              <a:t>			   - </a:t>
            </a:r>
            <a:r>
              <a:rPr lang="en-US" b="1" dirty="0" err="1">
                <a:latin typeface="Bamini" pitchFamily="2" charset="0"/>
              </a:rPr>
              <a:t>ahf;Nfhg</a:t>
            </a:r>
            <a:r>
              <a:rPr lang="en-US" b="1" dirty="0">
                <a:latin typeface="Bamini" pitchFamily="2" charset="0"/>
              </a:rPr>
              <a:t> </a:t>
            </a:r>
            <a:r>
              <a:rPr lang="en-US" b="1" dirty="0" err="1">
                <a:latin typeface="Bamini" pitchFamily="2" charset="0"/>
              </a:rPr>
              <a:t>Nghy</a:t>
            </a:r>
            <a:r>
              <a:rPr lang="en-US" b="1" dirty="0">
                <a:latin typeface="Bamini" pitchFamily="2" charset="0"/>
              </a:rPr>
              <a:t> (2)</a:t>
            </a:r>
            <a:br>
              <a:rPr lang="en-US" b="1" dirty="0">
                <a:latin typeface="Bamini" pitchFamily="2" charset="0"/>
              </a:rPr>
            </a:br>
            <a:r>
              <a:rPr lang="en-US" b="1" dirty="0">
                <a:latin typeface="Bamini" pitchFamily="2" charset="0"/>
              </a:rPr>
              <a:t>					- </a:t>
            </a:r>
            <a:r>
              <a:rPr lang="en-US" b="1" dirty="0" err="1">
                <a:latin typeface="Bamini" pitchFamily="2" charset="0"/>
              </a:rPr>
              <a:t>tplkhl;Nld</a:t>
            </a:r>
            <a:r>
              <a:rPr lang="en-US" b="1" dirty="0">
                <a:latin typeface="Bamini" pitchFamily="2" charset="0"/>
              </a:rPr>
              <a:t>; </a:t>
            </a:r>
            <a:r>
              <a:rPr lang="en-US" b="1" dirty="0" err="1">
                <a:latin typeface="Bamini" pitchFamily="2" charset="0"/>
              </a:rPr>
              <a:t>tplkhl;Nld</a:t>
            </a:r>
            <a:r>
              <a:rPr lang="en-US" b="1" dirty="0">
                <a:latin typeface="Bamini" pitchFamily="2" charset="0"/>
              </a:rPr>
              <a:t>; (2)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</TotalTime>
  <Words>190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 Kala</cp:lastModifiedBy>
  <cp:revision>6</cp:revision>
  <dcterms:created xsi:type="dcterms:W3CDTF">2014-06-22T15:59:08Z</dcterms:created>
  <dcterms:modified xsi:type="dcterms:W3CDTF">2021-10-18T12:55:14Z</dcterms:modified>
</cp:coreProperties>
</file>