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en-US" sz="4000" b="1" dirty="0" err="1"/>
              <a:t>Yahwey</a:t>
            </a:r>
            <a:r>
              <a:rPr lang="en-US" sz="4000" b="1" dirty="0"/>
              <a:t> </a:t>
            </a:r>
            <a:r>
              <a:rPr lang="en-US" sz="4000" b="1" dirty="0" err="1"/>
              <a:t>Rofeka</a:t>
            </a:r>
            <a:r>
              <a:rPr lang="en-US" sz="4000" b="1" dirty="0"/>
              <a:t> (Key</a:t>
            </a:r>
            <a:r>
              <a:rPr lang="en-US" sz="4000" b="1"/>
              <a:t>: </a:t>
            </a:r>
            <a:r>
              <a:rPr lang="en-US" sz="4000" b="1" smtClean="0"/>
              <a:t>A#)</a:t>
            </a:r>
            <a:endParaRPr lang="en-US" sz="4000" b="1" dirty="0" smtClean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ahNt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ahNt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nuh</a:t>
            </a:r>
            <a:r>
              <a:rPr lang="en-US" sz="3200" b="1" dirty="0">
                <a:latin typeface="Bamini" pitchFamily="2" charset="0"/>
              </a:rPr>
              <a:t>/</a:t>
            </a:r>
            <a:r>
              <a:rPr lang="en-US" sz="3200" b="1" dirty="0" err="1">
                <a:latin typeface="Bamini" pitchFamily="2" charset="0"/>
              </a:rPr>
              <a:t>Ngfh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Yahwey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Yahwey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Rofeka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gwe;J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gl;rpiaNghy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vq;fis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fu;j;jhNt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gl;rpf;f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vz;Zk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rj;JU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Kd;Nd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Mjuthf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 smtClean="0">
                <a:latin typeface="Bamini" pitchFamily="2" charset="0"/>
              </a:rPr>
              <a:t>Ug;gtNu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Patchiyai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Patchikka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Saththuru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Munnae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Aadharavaaga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Iruppavarae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8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thij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mZfhky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$</a:t>
            </a:r>
            <a:r>
              <a:rPr lang="en-US" sz="3200" b="1" dirty="0" err="1">
                <a:latin typeface="Bamini" pitchFamily="2" charset="0"/>
              </a:rPr>
              <a:t>lhukhf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 smtClean="0">
                <a:latin typeface="Bamini" pitchFamily="2" charset="0"/>
              </a:rPr>
              <a:t>Ug;gtNu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Vaadhai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Anugaamal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Koodaaramaaga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Iruppavarae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95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ahNt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ahNt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nuh</a:t>
            </a:r>
            <a:r>
              <a:rPr lang="en-US" sz="3200" b="1" dirty="0">
                <a:latin typeface="Bamini" pitchFamily="2" charset="0"/>
              </a:rPr>
              <a:t>/</a:t>
            </a:r>
            <a:r>
              <a:rPr lang="en-US" sz="3200" b="1" dirty="0" err="1">
                <a:latin typeface="Bamini" pitchFamily="2" charset="0"/>
              </a:rPr>
              <a:t>Ngfh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Yahwey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Yahwey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Rofeka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6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rhu;g;gpy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gypahdPu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lj;ij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vLj;J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nfhz;Bu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jOk;Gfshy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epue;jpu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Rfj;ij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je;jtNu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dirty="0" smtClean="0"/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Saarbil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Baliyaaneer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Idaththai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Eduthukkondeer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Thazhumbugalaal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Nirandhara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Sugathai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Thandhavarae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120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ahNt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ahNt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nuh</a:t>
            </a:r>
            <a:r>
              <a:rPr lang="en-US" sz="3200" b="1" dirty="0">
                <a:latin typeface="Bamini" pitchFamily="2" charset="0"/>
              </a:rPr>
              <a:t>/</a:t>
            </a:r>
            <a:r>
              <a:rPr lang="en-US" sz="3200" b="1" dirty="0" err="1">
                <a:latin typeface="Bamini" pitchFamily="2" charset="0"/>
              </a:rPr>
              <a:t>Ngfh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Yahwey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Yahwey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Rofeka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978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trpg;gjpdhy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kupj;jit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capu;g;gpf;FNk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capu;j;njOe;j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ty;yikahy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capu;gpf;Fk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MtpNa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Vasippadhinaal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Mariththavai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Uyirppikkumae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Uyirthezhumdha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Vallamaiyaal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Uyirpikkum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Aaviyae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06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ahNt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ahNt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nuh</a:t>
            </a:r>
            <a:r>
              <a:rPr lang="en-US" sz="3200" b="1" dirty="0">
                <a:latin typeface="Bamini" pitchFamily="2" charset="0"/>
              </a:rPr>
              <a:t>/</a:t>
            </a:r>
            <a:r>
              <a:rPr lang="en-US" sz="3200" b="1" dirty="0" err="1">
                <a:latin typeface="Bamini" pitchFamily="2" charset="0"/>
              </a:rPr>
              <a:t>Ngfh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Yahwey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Yahwey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Rofeka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22558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55</TotalTime>
  <Words>34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109</cp:revision>
  <dcterms:created xsi:type="dcterms:W3CDTF">2014-06-05T16:47:32Z</dcterms:created>
  <dcterms:modified xsi:type="dcterms:W3CDTF">2021-05-11T03:02:57Z</dcterms:modified>
</cp:coreProperties>
</file>