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யாவே யாவே நீரே என் தெய்வமே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தலைமுறையாய் 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தெய்வமே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thalaimuraiyaai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yahweh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வார்த்தை தந்தவரே அதில்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கொண்டென்னை சேர்ப்பவரே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serpavarae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கருவை உம் கண்கள்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நிதமும் கவனித்ததே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வெளிப்படும் நாள் துவங்கி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சார்பில் விழச்செய்தீரே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வார்த்தை தந்தவரே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kavanithathae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velipadum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thuvangi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saarpil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vilaseitheerae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நான் அறியா ஸ்தானங்களில்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என்னையும் அமர்த்தினீரே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இதயத்திற்கேற்றவனே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 என்னையும் அழைத்தவரே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வார்த்தை தந்தவரே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sthanangalil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amarthineerae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ithayathirketravanae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alaithavarae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உம் ஆவி என்மேல் அமர்ந்ததினால்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உம்மோடு இசைந்திருப்பேன்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பிரசன்னத்தில் நான் அமர்ந்து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தினம் உம்மோடு சஞ்சரிப்பேன்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வார்த்தை தந்தவரே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amarnthathinaal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isainthirupaen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sancharipaen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thanthavare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897</TotalTime>
  <Words>167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691</cp:revision>
  <dcterms:created xsi:type="dcterms:W3CDTF">2023-03-13T17:37:04Z</dcterms:created>
  <dcterms:modified xsi:type="dcterms:W3CDTF">2025-04-05T18:25:18Z</dcterms:modified>
</cp:coreProperties>
</file>