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9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885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170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1728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8804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9699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5468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1926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6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06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013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367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567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373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718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03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337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2714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Vq;FfpNwhk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fhz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fz;fshNy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Vq;FfpNwhk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ck;ikNa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juprpf;fNt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Vq;FfpNwhk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md;gpd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gpurd;dj;ij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mile;jpl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Vq;FfpNwhk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tPl;by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epiyj;jplNt</a:t>
            </a:r>
            <a:r>
              <a:rPr lang="en-US" sz="3200" b="1" dirty="0" smtClean="0">
                <a:latin typeface="Bamini" pitchFamily="2" charset="0"/>
              </a:rPr>
              <a:t>!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Yaengugirom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Um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Mugam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Kaane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Kangalale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Yaengugirom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Ummayae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Darisikavae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Yaengugirom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Um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Anbin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Prasannathai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Adainthide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Yaengugirom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Um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Veettil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Nilaithidavae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!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705600"/>
          </a:xfrm>
        </p:spPr>
        <p:txBody>
          <a:bodyPr/>
          <a:lstStyle/>
          <a:p>
            <a:pPr marL="0" indent="0" algn="ctr">
              <a:buNone/>
            </a:pPr>
            <a:endParaRPr lang="en-US" sz="3200" b="1" dirty="0" smtClean="0"/>
          </a:p>
          <a:p>
            <a:pPr marL="0" indent="0" algn="ctr">
              <a:buNone/>
            </a:pPr>
            <a:r>
              <a:rPr lang="en-US" sz="3200" b="1" dirty="0" err="1" smtClean="0">
                <a:latin typeface="Bamini" pitchFamily="2" charset="0"/>
              </a:rPr>
              <a:t>Vf;fj;NjhL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epw;fpNwhNk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thUk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q;F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vq;fs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kj;jpapNy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nrq;fly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gpse;jJ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fuNk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vupNfhit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rupj;jJ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fuNk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fd;kiy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gpse;jJ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fuNk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vypahtpd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NjtDk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ePNu</a:t>
            </a:r>
            <a:endParaRPr lang="en-US" sz="3200" b="1" dirty="0" smtClean="0">
              <a:latin typeface="Bamini" pitchFamily="2" charset="0"/>
            </a:endParaRPr>
          </a:p>
          <a:p>
            <a:pPr marL="0" indent="0" algn="ctr">
              <a:buNone/>
            </a:pPr>
            <a:endParaRPr lang="en-US" sz="3200" b="1" dirty="0"/>
          </a:p>
          <a:p>
            <a:pPr marL="0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Yaekkathodu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Nirkiromae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Vaarum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Ingu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Mathiyile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Senkadal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Pilanthathu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Um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Karamae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Yerigovai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Sarithathu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Um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Karamae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Kanmalai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Pilanthathu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Um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Karamae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Eliyavin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Devanum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b="1" dirty="0" smtClean="0"/>
          </a:p>
          <a:p>
            <a:pPr marL="0" indent="0" algn="ctr">
              <a:buNone/>
            </a:pPr>
            <a:r>
              <a:rPr lang="en-US" sz="3200" b="1" dirty="0" err="1" smtClean="0">
                <a:latin typeface="Bamini" pitchFamily="2" charset="0"/>
              </a:rPr>
              <a:t>Vq;FfpNwhk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ty;y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fuj;jhNy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vOe;jpl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Vq;FfpNwhk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ml;rij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fiye;jplNt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Vq;FfpNwhk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Jha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MtpahNy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aq;fpl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Vq;FfpNwhk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cyfj;ij</a:t>
            </a:r>
            <a:r>
              <a:rPr lang="en-US" sz="3200" b="1" dirty="0">
                <a:latin typeface="Bamini" pitchFamily="2" charset="0"/>
              </a:rPr>
              <a:t> n[</a:t>
            </a:r>
            <a:r>
              <a:rPr lang="en-US" sz="3200" b="1" dirty="0" err="1">
                <a:latin typeface="Bamini" pitchFamily="2" charset="0"/>
              </a:rPr>
              <a:t>apj;jplNt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- </a:t>
            </a:r>
            <a:r>
              <a:rPr lang="en-US" sz="3200" b="1" dirty="0" err="1">
                <a:latin typeface="Bamini" pitchFamily="2" charset="0"/>
              </a:rPr>
              <a:t>Vf;fj;NjhL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epw;fpNwhNk</a:t>
            </a:r>
            <a:endParaRPr lang="en-US" sz="3200" b="1" dirty="0" smtClean="0">
              <a:latin typeface="Bamini" pitchFamily="2" charset="0"/>
            </a:endParaRPr>
          </a:p>
          <a:p>
            <a:pPr marL="0" indent="0" algn="ctr">
              <a:buNone/>
            </a:pPr>
            <a:endParaRPr lang="en-US" sz="3200" b="1" dirty="0">
              <a:latin typeface="Bamini" pitchFamily="2" charset="0"/>
            </a:endParaRPr>
          </a:p>
          <a:p>
            <a:pPr marL="0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Yaengugirom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Um Valla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Karathale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Elunthida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Yaengugirom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Achathai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Kalainthidave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Yaengugirom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Um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Thooya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Aaviyale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Iyangide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Yaengugirom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Ulagathai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Jayithidave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Yaekkathodu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Nirkiromae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303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b="1" dirty="0" smtClean="0"/>
          </a:p>
          <a:p>
            <a:pPr marL="0" indent="0" algn="ctr">
              <a:buNone/>
            </a:pPr>
            <a:endParaRPr lang="en-US" sz="3200" b="1" dirty="0"/>
          </a:p>
          <a:p>
            <a:pPr marL="0" indent="0" algn="ctr">
              <a:buNone/>
            </a:pPr>
            <a:r>
              <a:rPr lang="en-US" sz="3200" b="1" dirty="0" err="1" smtClean="0">
                <a:latin typeface="Bamini" pitchFamily="2" charset="0"/>
              </a:rPr>
              <a:t>fHj;jupd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fuk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d;Wk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FUfpltpy;iy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fuj;jpd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fpupiafs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Xa;e;jpltpy;iy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fuj;jpd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rj;Jtj;ij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mwpe;jtH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ahUk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iftplg;gLtjpy;iy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- </a:t>
            </a:r>
            <a:r>
              <a:rPr lang="en-US" sz="3200" b="1" dirty="0" err="1">
                <a:latin typeface="Bamini" pitchFamily="2" charset="0"/>
              </a:rPr>
              <a:t>Vf;fj;NjhL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epw;fpNwhNk</a:t>
            </a:r>
            <a:endParaRPr lang="en-US" sz="3200" b="1" dirty="0" smtClean="0">
              <a:latin typeface="Bamini" pitchFamily="2" charset="0"/>
            </a:endParaRPr>
          </a:p>
          <a:p>
            <a:pPr marL="0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Kartharin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Karam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Indrum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Kurugidavillai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Karathin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Kiriyaigal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Oynthidavillai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Karathin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Sathuvathai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Arinthavar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Yarum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Kaividapaduvathillai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Yaekkathodu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Nirkiromae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36</TotalTime>
  <Words>27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102</cp:revision>
  <dcterms:created xsi:type="dcterms:W3CDTF">2014-06-05T16:47:32Z</dcterms:created>
  <dcterms:modified xsi:type="dcterms:W3CDTF">2017-10-20T16:53:04Z</dcterms:modified>
</cp:coreProperties>
</file>