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but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Could breathe and leave a trail of galaxies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dream of me?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kind of love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writing my story till the end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mercy's pen?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Only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kind of 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 choose to wear a crown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bleeds and scars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win my heart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kind of love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Tells me I'm the reason He can't stay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Inside the grave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You, is it You?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Standing here before my eyes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part of my heart cries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am his because he is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Emmanuel, the promised 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baby who made angels sing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 of man who walked with 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Healing, breathing in our dust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author of all history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answer to all mysteries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lamb of God who rolled away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stone in front of every grave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134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Alive, alive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Look what mercy's overcome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Death has lost and love has won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Alive, alive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Hallelujah, risen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only One I fall before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am his because he is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could speak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send the demons back from where they came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just one name?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other heart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 let itself to be broken every time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Until he healed mine?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You, only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Could turn my darkness into dawn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Running right into your arms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I am His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71665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267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656</cp:revision>
  <dcterms:created xsi:type="dcterms:W3CDTF">2023-03-13T17:37:04Z</dcterms:created>
  <dcterms:modified xsi:type="dcterms:W3CDTF">2024-06-16T11:05:07Z</dcterms:modified>
</cp:coreProperties>
</file>