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234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64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310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8702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71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084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133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1910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515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116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287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290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29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968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55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774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589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6088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"/>
            <a:ext cx="9144000" cy="6400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fall down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lay our crowns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 the feet of </a:t>
            </a:r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greatness of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Mercy and love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 the feet of Jesus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We cry holy, holy, holy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We cry holy, holy, holy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We cry holy, holy, holy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Is the 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lamb</a:t>
            </a: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We fall down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We lay our crowns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At the feet of Jesus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greatness of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Mercy and love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At the feet of Jesus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304800" y="0"/>
            <a:ext cx="9601200" cy="60072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cry holy, holy, holy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We cry holy, holy, holy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We cry holy, holy, holy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Is the lamb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We cry holy, holy, holy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We cry holy, holy, holy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We cry holy, holy, holy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Is the lamb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879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57786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My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Jesus, I love you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know thou are mine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To thee all the follies of sin I resign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My gracious redeemer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My savior, art thou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If ever I'll love you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My Jesus tis now</a:t>
            </a:r>
          </a:p>
        </p:txBody>
      </p:sp>
    </p:spTree>
    <p:extLst>
      <p:ext uri="{BB962C8B-B14F-4D97-AF65-F5344CB8AC3E}">
        <p14:creationId xmlns:p14="http://schemas.microsoft.com/office/powerpoint/2010/main" val="299688616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19</TotalTime>
  <Words>23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48</cp:revision>
  <dcterms:created xsi:type="dcterms:W3CDTF">2014-06-03T15:40:16Z</dcterms:created>
  <dcterms:modified xsi:type="dcterms:W3CDTF">2016-07-24T05:27:56Z</dcterms:modified>
</cp:coreProperties>
</file>