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8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1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85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4168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22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8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87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5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1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9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3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7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0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02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</a:rPr>
              <a:t>Come </a:t>
            </a:r>
            <a:r>
              <a:rPr lang="en-US" sz="3200" b="1" dirty="0">
                <a:latin typeface="Calibri" panose="020F0502020204030204" pitchFamily="34" charset="0"/>
              </a:rPr>
              <a:t>on, let's wait upon the Lord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He will renew our strength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smtClean="0">
                <a:latin typeface="Calibri" panose="020F0502020204030204" pitchFamily="34" charset="0"/>
              </a:rPr>
              <a:t>If </a:t>
            </a:r>
            <a:r>
              <a:rPr lang="en-US" sz="3200" b="1" dirty="0">
                <a:latin typeface="Calibri" panose="020F0502020204030204" pitchFamily="34" charset="0"/>
              </a:rPr>
              <a:t>we just wait upon the Lord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He will renew our strength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4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</TotalTime>
  <Words>15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51</cp:revision>
  <dcterms:created xsi:type="dcterms:W3CDTF">2014-06-03T15:40:16Z</dcterms:created>
  <dcterms:modified xsi:type="dcterms:W3CDTF">2020-06-22T16:29:48Z</dcterms:modified>
</cp:coreProperties>
</file>