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3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tpl;Lf;nfhLf;fiyNa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tpl;Lf;nfhLf;fiyNa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rhj;jhd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ifapYk</a:t>
            </a:r>
            <a:r>
              <a:rPr lang="en-US" sz="3200" b="1" dirty="0">
                <a:latin typeface="Bamini" pitchFamily="2" charset="0"/>
              </a:rPr>
              <a:t>;&gt; </a:t>
            </a:r>
            <a:r>
              <a:rPr lang="en-US" sz="3200" b="1" dirty="0" err="1">
                <a:latin typeface="Bamini" pitchFamily="2" charset="0"/>
              </a:rPr>
              <a:t>kD</a:t>
            </a:r>
            <a:r>
              <a:rPr lang="en-US" sz="3200" b="1" dirty="0">
                <a:latin typeface="Bamini" pitchFamily="2" charset="0"/>
              </a:rPr>
              <a:t>\d; </a:t>
            </a:r>
            <a:r>
              <a:rPr lang="en-US" sz="3200" b="1" dirty="0" err="1">
                <a:latin typeface="Bamini" pitchFamily="2" charset="0"/>
              </a:rPr>
              <a:t>ifapYk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tpl;Lf;nfhLf;fiyNa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Kodukalayae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Kodukalayae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kayilum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Manushan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Kayilum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Kodukalayae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nfhQ;rk</a:t>
            </a:r>
            <a:r>
              <a:rPr lang="en-US" sz="3200" b="1" dirty="0">
                <a:latin typeface="Bamini" pitchFamily="2" charset="0"/>
              </a:rPr>
              <a:t>; $l </a:t>
            </a:r>
            <a:r>
              <a:rPr lang="en-US" sz="3200" b="1" dirty="0" err="1">
                <a:latin typeface="Bamini" pitchFamily="2" charset="0"/>
              </a:rPr>
              <a:t>epidr;R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ghu;f;fy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te;jPq;f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</a:t>
            </a:r>
            <a:r>
              <a:rPr lang="en-US" sz="3200" b="1" dirty="0">
                <a:latin typeface="Bamini" pitchFamily="2" charset="0"/>
              </a:rPr>
              <a:t>\d; </a:t>
            </a:r>
            <a:r>
              <a:rPr lang="en-US" sz="3200" b="1" dirty="0" err="1">
                <a:latin typeface="Bamini" pitchFamily="2" charset="0"/>
              </a:rPr>
              <a:t>cjty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epd;dPq;f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 smtClean="0">
                <a:latin typeface="Bamini" pitchFamily="2" charset="0"/>
              </a:rPr>
              <a:t>tpl;Lf;nfhLf;fiyNa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Konjam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ninachu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paarkala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theadi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manushan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udhavala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Kodukalayae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83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fyq;fpd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fz;L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fly; </a:t>
            </a:r>
            <a:r>
              <a:rPr lang="en-US" sz="3200" b="1" dirty="0" err="1">
                <a:latin typeface="Bamini" pitchFamily="2" charset="0"/>
              </a:rPr>
              <a:t>Nky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fhw;iwAk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fliy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mjw;wp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Nru;j;jPq;f</a:t>
            </a:r>
            <a:r>
              <a:rPr lang="en-US" sz="3200" b="1" dirty="0">
                <a:latin typeface="Bamini" pitchFamily="2" charset="0"/>
              </a:rPr>
              <a:t>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mw;g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tpRthrk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tho;f;ifapy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mw;Gjk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nra;gtuha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tpl;Bq;f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mutizr;rPq;f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jfg;gdhf</a:t>
            </a:r>
            <a:r>
              <a:rPr lang="en-US" sz="3200" b="1" dirty="0">
                <a:latin typeface="Bamini" pitchFamily="2" charset="0"/>
              </a:rPr>
              <a:t> J}</a:t>
            </a:r>
            <a:r>
              <a:rPr lang="en-US" sz="3200" b="1" dirty="0" err="1">
                <a:latin typeface="Bamini" pitchFamily="2" charset="0"/>
              </a:rPr>
              <a:t>f;fp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Rke;jPq;f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tpl;Lf;nfhLf;fiyNa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57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Kalangina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Kaatrayum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adhatri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Sertheenga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visuvasam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niraindha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yen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vaazhkayila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Arputham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seibavaraai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aravanacheenga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thagapanaaga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sumandheenga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Kodukalayae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8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fy;nywpAk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kdpju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Kd;G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fiwg;gl;l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fy;nywpa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fhj;Jf;nfhz;Bq;f</a:t>
            </a:r>
            <a:r>
              <a:rPr lang="en-US" sz="3200" b="1" dirty="0">
                <a:latin typeface="Bamini" pitchFamily="2" charset="0"/>
              </a:rPr>
              <a:t>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epiwe;j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Ushd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tho;f;ifapy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Mf;fpid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jPu;f;fhky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Mjupj;jPq;f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mutizr;rPq;f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jfg;gdhf</a:t>
            </a:r>
            <a:r>
              <a:rPr lang="en-US" sz="3200" b="1" dirty="0">
                <a:latin typeface="Bamini" pitchFamily="2" charset="0"/>
              </a:rPr>
              <a:t> J}</a:t>
            </a:r>
            <a:r>
              <a:rPr lang="en-US" sz="3200" b="1" dirty="0" err="1">
                <a:latin typeface="Bamini" pitchFamily="2" charset="0"/>
              </a:rPr>
              <a:t>f;fp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Rke;jPq;f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tpl;Lf;nfhLf;fiyNa</a:t>
            </a: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05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Kaleriyum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manidhar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Karaippatta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vaazhvai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Kaleriya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niraindha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irulana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vaazhkayila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Aakinai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theerkaamal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aadharitheenga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aravanacheenga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thagapanaaga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sumandheenga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Kodukalayae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69599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80</TotalTime>
  <Words>25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181</cp:revision>
  <dcterms:created xsi:type="dcterms:W3CDTF">2014-06-05T16:47:32Z</dcterms:created>
  <dcterms:modified xsi:type="dcterms:W3CDTF">2020-12-26T16:31:20Z</dcterms:modified>
</cp:coreProperties>
</file>