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always fighting for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Heaven's angels all around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delight is found in knowing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You wear the Victor's crown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help and my defender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my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Saviour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my friend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Your grace I live and breathe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worship You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the mention of Your greatness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Your Name I will bow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Your presence fear is silent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You wear the Victor's crown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Your glory fill this temple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Your power overflow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Your grace I live and breathe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worship You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You have overcome the world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ever interceding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the lost become the found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can never be defeated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You wear the Victor's crown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Jesus the Messiah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the Hope of all the world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Your grace I live and breathe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worship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Hallelujah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high thing must come down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stronghold shall be broken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wear the Victor's crown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have overcome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[x4]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2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cross the work was finished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were buried in the ground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the grave could not contain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You wear the Victor's crown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Hallelujah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Every high thing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6280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1476</TotalTime>
  <Words>241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757</cp:revision>
  <dcterms:created xsi:type="dcterms:W3CDTF">2023-03-13T17:37:04Z</dcterms:created>
  <dcterms:modified xsi:type="dcterms:W3CDTF">2024-06-11T01:38:16Z</dcterms:modified>
</cp:coreProperties>
</file>