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5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4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44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6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7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3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7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5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4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14EC-AF57-4CF3-AE3E-A12E07464417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4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763000" cy="6477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ntw;wp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rpwe;jhu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rpwe;jhu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Jiuj;jdq;fs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mjpfhuq;fs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rpwe;jhu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Sirandhaar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Sirandhaar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Thuraithanangal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Adhigaarangal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Urindhu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Sirandhaar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n[</a:t>
            </a:r>
            <a:r>
              <a:rPr lang="en-US" sz="3200" b="1" dirty="0" err="1" smtClean="0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vLj;jhu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vLj;jhu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vLj;jhu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algn="ctr">
              <a:buNone/>
            </a:pP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smtClean="0">
                <a:latin typeface="Bamini" pitchFamily="2" charset="0"/>
              </a:rPr>
              <a:t>(</a:t>
            </a:r>
            <a:r>
              <a:rPr lang="en-US" sz="3200" b="1" dirty="0" err="1">
                <a:latin typeface="Bamini" pitchFamily="2" charset="0"/>
              </a:rPr>
              <a:t>ekf;F</a:t>
            </a:r>
            <a:r>
              <a:rPr lang="en-US" sz="3200" b="1" dirty="0">
                <a:latin typeface="Bamini" pitchFamily="2" charset="0"/>
              </a:rPr>
              <a:t>) </a:t>
            </a:r>
            <a:r>
              <a:rPr lang="en-US" sz="3200" b="1" dirty="0" err="1">
                <a:latin typeface="Bamini" pitchFamily="2" charset="0"/>
              </a:rPr>
              <a:t>vjpuhd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rj;JUtpd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fpupiafis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mbj;J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mfw;wptpl;lhu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cgNjrk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Edhiraana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Sathuruvin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Kiriyaigalai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Agattrivittaar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Ubathesam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jz;bf;fg;gl;lhu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ekf;fhf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kd;dpf;fg;gl;Nlhk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ytrkh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gupRj;jkhNdhk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uj;jj;jhy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algn="ctr">
              <a:buNone/>
            </a:pP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Thandikkappattaar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Adhanaal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Mannikkappattom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Ilavasama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Parisuthamaanom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ekf;fhf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fhag;gl;lhu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mbf;fg;gl;lhu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RfkhNdhk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jOk;Gfshy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Rke;J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jPu;j;jhu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ngytPdq;fs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smtClean="0">
                <a:latin typeface="Bamini" pitchFamily="2" charset="0"/>
              </a:rPr>
              <a:t>2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Kaayappattaar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Adikkappattaar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Adhanaal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Sugamaanom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Thazhumbugalaal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Theerthaar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Belaveenangal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smtClean="0">
                <a:latin typeface="Bamini" pitchFamily="2" charset="0"/>
              </a:rPr>
              <a:t>4</a:t>
            </a:r>
            <a:r>
              <a:rPr lang="en-US" sz="3200" b="1" dirty="0" smtClean="0">
                <a:latin typeface="Bamini" pitchFamily="2" charset="0"/>
              </a:rPr>
              <a:t>. </a:t>
            </a:r>
            <a:r>
              <a:rPr lang="en-US" sz="3200" b="1" dirty="0" err="1" smtClean="0">
                <a:latin typeface="Bamini" pitchFamily="2" charset="0"/>
              </a:rPr>
              <a:t>rhgkhdhu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ekf;fhf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ek;iknay;yhk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kPl;Lf;nfhz;lhu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cupik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Saabamaanaar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Nammaiyellaam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Meettukkondaar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Sotthu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43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51</cp:revision>
  <dcterms:created xsi:type="dcterms:W3CDTF">2014-05-08T02:14:20Z</dcterms:created>
  <dcterms:modified xsi:type="dcterms:W3CDTF">2021-03-28T15:30:22Z</dcterms:modified>
</cp:coreProperties>
</file>