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tho;Nt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jhidah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PtNd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Ptdpd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tho;f;ifapd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xsp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tpsf;Nf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tho;Nt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ePu;jhidah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Neerthanaiya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pelanum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vaalkkaiyin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vilakkae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vaalvilae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neerthaanaiyaa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khj;uk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y;iynad;why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kdpju;fs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capNuhL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tpOq;fpUg;ghu;fs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epw;gJNk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epiyg;gJNk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fpUigapdhy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tho;fpd;NwNd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maathram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illaiyental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Manitharkal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vilungiruppaarkal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Nirpathumae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nilaippathumae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Kirupaiyinaal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vaalkintenae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ehd;F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jpirapy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miye;Njd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jpupe;Njd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MWjy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cd;djkhdtu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kiwtpdpy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te;Njd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epk;kjp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epk;kjp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milfpd;NwNd</a:t>
            </a: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Naanku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thisaiyil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thirinthaen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yaarumillai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Unnathamaanavar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maraivinil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Nimmathi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nimmathi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ataikintenae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khwpg;NghFk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cyfpdpNy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khwhj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nja;tk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;%</a:t>
            </a:r>
            <a:r>
              <a:rPr lang="en-US" sz="3200" b="1" dirty="0" err="1">
                <a:latin typeface="Bamini" pitchFamily="2" charset="0"/>
              </a:rPr>
              <a:t>ykhfhky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fhj;jPiuah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Maarippokum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ulakinilae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theyvam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Kirupaiyin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kirupaiyai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Nirmoolamaakaamal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kaaththeeraiyaa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1763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</TotalTime>
  <Words>21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74</cp:revision>
  <dcterms:created xsi:type="dcterms:W3CDTF">2014-06-05T16:47:32Z</dcterms:created>
  <dcterms:modified xsi:type="dcterms:W3CDTF">2019-12-27T16:00:35Z</dcterms:modified>
</cp:coreProperties>
</file>