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tU</a:t>
            </a:r>
            <a:r>
              <a:rPr lang="en-US" sz="3200" b="1" dirty="0" smtClean="0">
                <a:latin typeface="Bamini" pitchFamily="2" charset="0"/>
              </a:rPr>
              <a:t>\</a:t>
            </a:r>
            <a:r>
              <a:rPr lang="en-US" sz="3200" b="1" dirty="0" err="1" smtClean="0">
                <a:latin typeface="Bamini" pitchFamily="2" charset="0"/>
              </a:rPr>
              <a:t>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KbR+l;Lk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tw;whj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elj;jpLNk-2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jilg;gl;l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ele;jpLNk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milf;fg;gl;l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fjTfs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jpwe;jpLNk-2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Varushathai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mudisootum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Vatraadha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kirubaigalal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nadathidumae-2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Adaikapatta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kadhavugal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thirandhidumae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kfpik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kW&amp;gk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Mf;Fk</a:t>
            </a:r>
            <a:r>
              <a:rPr lang="en-US" sz="3200" b="1" dirty="0">
                <a:latin typeface="Bamini" pitchFamily="2" charset="0"/>
              </a:rPr>
              <a:t>; kfpik-2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smtClean="0">
                <a:latin typeface="Bamini" pitchFamily="2" charset="0"/>
              </a:rPr>
              <a:t>kfpik-2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marurubam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magimai-2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magimai-2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jkJ</a:t>
            </a:r>
            <a:r>
              <a:rPr lang="en-US" sz="3200" b="1" dirty="0">
                <a:latin typeface="Bamini" pitchFamily="2" charset="0"/>
              </a:rPr>
              <a:t> I];</a:t>
            </a:r>
            <a:r>
              <a:rPr lang="en-US" sz="3200" b="1" dirty="0" err="1">
                <a:latin typeface="Bamini" pitchFamily="2" charset="0"/>
              </a:rPr>
              <a:t>tu;aj;jhy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Fiwit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epiwtha</a:t>
            </a:r>
            <a:r>
              <a:rPr lang="en-US" sz="3200" b="1" dirty="0">
                <a:latin typeface="Bamini" pitchFamily="2" charset="0"/>
              </a:rPr>
              <a:t>; khw;wp-2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ed;ikahy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jpUg;jp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\k;-2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Nky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/>
              <a:t>1.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aiswaryathal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niraivaai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maatri-2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Thripthi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varusham-2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rpYitjdpNy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midj;ijAk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Kbj;jhu</a:t>
            </a:r>
            <a:r>
              <a:rPr lang="en-US" sz="3200" b="1" dirty="0">
                <a:latin typeface="Bamini" pitchFamily="2" charset="0"/>
              </a:rPr>
              <a:t>;-2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epr;rakha</a:t>
            </a:r>
            <a:r>
              <a:rPr lang="en-US" sz="3200" b="1" dirty="0">
                <a:latin typeface="Bamini" pitchFamily="2" charset="0"/>
              </a:rPr>
              <a:t>; (</a:t>
            </a:r>
            <a:r>
              <a:rPr lang="en-US" sz="3200" b="1" dirty="0" err="1">
                <a:latin typeface="Bamini" pitchFamily="2" charset="0"/>
              </a:rPr>
              <a:t>epr;rakhf</a:t>
            </a:r>
            <a:r>
              <a:rPr lang="en-US" sz="3200" b="1" dirty="0">
                <a:latin typeface="Bamini" pitchFamily="2" charset="0"/>
              </a:rPr>
              <a:t>)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Kbg;ghu</a:t>
            </a:r>
            <a:r>
              <a:rPr lang="en-US" sz="3200" b="1" dirty="0">
                <a:latin typeface="Bamini" pitchFamily="2" charset="0"/>
              </a:rPr>
              <a:t>;-2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Nky</a:t>
            </a: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siluvaidhanilae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mudithaar-2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sonnadhai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Nichayamai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Nichayamaga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mudipaar-2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1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tU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KbR+l;Lk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tw;whj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elj;jpLNk-2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jilg;gl;l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ele;jpLNk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milf;fg;gl;l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fjTfs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Mz;L</a:t>
            </a:r>
            <a:r>
              <a:rPr lang="en-US" sz="3200" b="1" dirty="0">
                <a:latin typeface="Bamini" pitchFamily="2" charset="0"/>
              </a:rPr>
              <a:t> jpwe;jpLNk-2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Nky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Varushathai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mudisootum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Vatraadha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kirubaigalal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nadathidumae-2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Adaikapatta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kadhavugal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thirandhidumae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726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38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90</cp:revision>
  <dcterms:created xsi:type="dcterms:W3CDTF">2014-06-05T16:47:32Z</dcterms:created>
  <dcterms:modified xsi:type="dcterms:W3CDTF">2019-11-12T17:03:18Z</dcterms:modified>
</cp:coreProperties>
</file>