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வானத்திலும் இந்த பூமியிலும்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வல்லமையான ஒரு நாமம்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மனுஷருக்குள்ளே வல்லமையான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வேறொரு நாமம் இல்லை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 இயேசு கிறிஸ்து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- 2</a:t>
            </a: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Vallamiyana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manusharukullae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Vearoru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நாமத்தில் மன்னிப்பு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நாமத்தில் இரட்சிப்பு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நாம் இரட்சிக்கப்படுவதற்க்கென்று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நாமம் நமக்கில்லையே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 இயேசு கிறிஸ்து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Mannippu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Ratchikkapaduvatharkentru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Namakkiliyae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அவர் நாமத்தில் பேய்கள் ஓடும்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 செய்வினைக்கட்டுகள் முறியும்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நாம் விடுதலை அடைவதற்க்கென்று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நாமம் நமக்கில்லையே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 இயேசு கிறிஸ்து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Seivinaikattugal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Adaivatharkentru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Namakkiliyae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அவர் நாமத்தில் அற்புதம் நடக்கும்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தீமையானாலும் நன்மையாய் மாறும்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காரியம் வாய்ப்பதற்க்கென்று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நாமம் நமக்கில்லையே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 இயேசு கிறிஸ்து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Theemaiyanalum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Vaaipatharkentru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Namakkiliyae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அவர் நாமத்தில் பரிசுத்தம்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நமக்கு நித்திய ஜீவனும்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நித்தம் அவரோடு வாழ்வதற்க்கென்று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நாமம் நமக்கில்லையே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நாமம் இயேசு கிறிஸ்து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வானத்திலும்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Aavarodu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Vaalvatharkentru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Namakkiliyae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Yesu 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232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648</cp:revision>
  <dcterms:created xsi:type="dcterms:W3CDTF">2023-03-13T17:37:04Z</dcterms:created>
  <dcterms:modified xsi:type="dcterms:W3CDTF">2025-03-13T13:19:48Z</dcterms:modified>
</cp:coreProperties>
</file>