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Valla Kirubai </a:t>
            </a:r>
            <a:r>
              <a:rPr lang="fi-FI" sz="3200" b="1">
                <a:latin typeface="Calibri" panose="020F0502020204030204" pitchFamily="34" charset="0"/>
                <a:cs typeface="Calibri" panose="020F0502020204030204" pitchFamily="34" charset="0"/>
              </a:rPr>
              <a:t>Nalla Kirubai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tOthky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mf;fpdpapy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jz;zPupNy</a:t>
            </a:r>
            <a:r>
              <a:rPr lang="en-US" sz="3200" b="1" dirty="0">
                <a:latin typeface="Bamini" pitchFamily="2" charset="0"/>
              </a:rPr>
              <a:t> %</a:t>
            </a:r>
            <a:r>
              <a:rPr lang="en-US" sz="3200" b="1" dirty="0" err="1">
                <a:latin typeface="Bamini" pitchFamily="2" charset="0"/>
              </a:rPr>
              <a:t>o;fhky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jhq;fpLNj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elj;jpLNj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my;Ny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Yahahah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mf;fpdpapd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R+ioapy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jhq;fpdNj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Kb $l </a:t>
            </a:r>
            <a:r>
              <a:rPr lang="en-US" sz="3200" b="1" dirty="0" err="1">
                <a:latin typeface="Bamini" pitchFamily="2" charset="0"/>
              </a:rPr>
              <a:t>fUfhky</a:t>
            </a:r>
            <a:r>
              <a:rPr lang="en-US" sz="3200" b="1" dirty="0">
                <a:latin typeface="Bamini" pitchFamily="2" charset="0"/>
              </a:rPr>
              <a:t>; Gif $l </a:t>
            </a:r>
            <a:r>
              <a:rPr lang="en-US" sz="3200" b="1" dirty="0" err="1">
                <a:latin typeface="Bamini" pitchFamily="2" charset="0"/>
              </a:rPr>
              <a:t>mZfhky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jhq;fpdNj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03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gytpj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neUf;fpa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jhq;fpdNj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neUf;fj;jpd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eRq;fp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jhq;fpdNj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6238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</TotalTime>
  <Words>142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71</cp:revision>
  <dcterms:created xsi:type="dcterms:W3CDTF">2014-06-22T16:50:13Z</dcterms:created>
  <dcterms:modified xsi:type="dcterms:W3CDTF">2022-06-24T17:55:03Z</dcterms:modified>
</cp:coreProperties>
</file>