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Valakamal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Thalaiyakuveer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 (Key: Am)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my;NyYah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ckf;Nf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my;NyYah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ckf;Nf</a:t>
            </a:r>
            <a:r>
              <a:rPr lang="en-US" sz="3200" b="1" dirty="0">
                <a:latin typeface="Bamini" pitchFamily="2" charset="0"/>
              </a:rPr>
              <a:t> -</a:t>
            </a:r>
            <a:r>
              <a:rPr lang="en-US" sz="3200" b="1" dirty="0" smtClean="0">
                <a:latin typeface="Bamini" pitchFamily="2" charset="0"/>
              </a:rPr>
              <a:t>2</a:t>
            </a: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Hallelujah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Hallelujah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-2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5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thyhf;fhky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jiyahf;FtPu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fPohf;fhky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Nkyhf;FtPu</a:t>
            </a:r>
            <a:r>
              <a:rPr lang="en-US" sz="3200" b="1" dirty="0">
                <a:latin typeface="Bamini" pitchFamily="2" charset="0"/>
              </a:rPr>
              <a:t>;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Vaalaakkaamal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Thalayaakkuveer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Keelaakkaamal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Melaakkuveer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1866260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200" b="1" dirty="0">
                <a:latin typeface="Bamini" pitchFamily="2" charset="0"/>
              </a:rPr>
              <a:t>1. </a:t>
            </a:r>
            <a:r>
              <a:rPr lang="en-US" sz="3200" b="1" dirty="0" err="1">
                <a:latin typeface="Bamini" pitchFamily="2" charset="0"/>
              </a:rPr>
              <a:t>muf;fd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Nfhypahj;ij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mopf;Fk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ty;yikia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rpwpa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jhtPJf;Fs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itj;jtNu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MLfs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Nka;j;jtid</a:t>
            </a:r>
            <a:r>
              <a:rPr lang="en-US" sz="3200" b="1" dirty="0">
                <a:latin typeface="Bamini" pitchFamily="2" charset="0"/>
              </a:rPr>
              <a:t> [</a:t>
            </a:r>
            <a:r>
              <a:rPr lang="en-US" sz="3200" b="1" dirty="0" err="1">
                <a:latin typeface="Bamini" pitchFamily="2" charset="0"/>
              </a:rPr>
              <a:t>hjpfs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kj;jpapNy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cau;j;jp</a:t>
            </a:r>
            <a:r>
              <a:rPr lang="en-US" sz="3200" b="1" dirty="0">
                <a:latin typeface="Bamini" pitchFamily="2" charset="0"/>
              </a:rPr>
              <a:t> J}</a:t>
            </a:r>
            <a:r>
              <a:rPr lang="en-US" sz="3200" b="1" dirty="0" err="1">
                <a:latin typeface="Bamini" pitchFamily="2" charset="0"/>
              </a:rPr>
              <a:t>f;fpdPNu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NkNy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my;NyYah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thyhf;fhky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514350" indent="-514350" algn="ctr">
              <a:buAutoNum type="arabicPeriod"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Arakkan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Goliyathai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Azhikkum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Thaavedhukkul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Vaithavarae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Aadugal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Maeithavanai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Jaadhigal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Mathiyilae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Thookkineerae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 algn="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Hallelujah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Vaalaakkaamal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2. if </a:t>
            </a:r>
            <a:r>
              <a:rPr lang="en-US" sz="3200" b="1" dirty="0" err="1">
                <a:latin typeface="Bamini" pitchFamily="2" charset="0"/>
              </a:rPr>
              <a:t>ePl;b</a:t>
            </a:r>
            <a:r>
              <a:rPr lang="en-US" sz="3200" b="1" dirty="0">
                <a:latin typeface="Bamini" pitchFamily="2" charset="0"/>
              </a:rPr>
              <a:t> J}</a:t>
            </a:r>
            <a:r>
              <a:rPr lang="en-US" sz="3200" b="1" dirty="0" err="1">
                <a:latin typeface="Bamini" pitchFamily="2" charset="0"/>
              </a:rPr>
              <a:t>f;fptpl;Bu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cauj;jpy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itj;jPu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gps;isaha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khw;wptpl;Bu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epue;jukha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J}</a:t>
            </a:r>
            <a:r>
              <a:rPr lang="en-US" sz="3200" b="1" dirty="0" err="1">
                <a:latin typeface="Bamini" pitchFamily="2" charset="0"/>
              </a:rPr>
              <a:t>rpia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jl;btpl;Bu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rhk;giy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ePf;fptpl;Bu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rpq;fhuk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je;Jtpl;Bu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epue;jukha</a:t>
            </a:r>
            <a:r>
              <a:rPr lang="en-US" sz="3200" b="1" dirty="0">
                <a:latin typeface="Bamini" pitchFamily="2" charset="0"/>
              </a:rPr>
              <a:t>;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>
              <a:buFontTx/>
              <a:buChar char="-"/>
            </a:pPr>
            <a:r>
              <a:rPr lang="en-US" sz="3200" b="1" dirty="0" err="1" smtClean="0">
                <a:latin typeface="Bamini" pitchFamily="2" charset="0"/>
              </a:rPr>
              <a:t>my;NyYah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thyhf;fhky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FontTx/>
              <a:buChar char="-"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Kai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Vaitheer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Pillayaai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Nirandharamaai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Thoosiyai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Thattivitteer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Saambalai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Neekkivitteer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Singaaram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Nirandharamaai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Hallelujah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Vaalaakkaamal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17636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29</TotalTime>
  <Words>35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81</cp:revision>
  <dcterms:created xsi:type="dcterms:W3CDTF">2014-06-05T16:47:32Z</dcterms:created>
  <dcterms:modified xsi:type="dcterms:W3CDTF">2019-12-30T16:05:11Z</dcterms:modified>
</cp:coreProperties>
</file>