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வானத்திலும் இந்த பூமியிலும்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வல்லமையான ஒரு நாமம்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மனுஷருக்குள்ளே வல்லமையான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வேறொரு நாமம் இல்லை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- 2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 இயேசு கிறிஸ்து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- 4</a:t>
            </a: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Intha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manusharukullae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Vearoru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Yesu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Kristhu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நாமத்தில் மன்னிப்பு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நாமத்தில் இரட்சிப்பு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நாம் இரட்சிக்கப்படுவதற்க்கென்று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 நமக்கில்லையே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- 2</a:t>
            </a:r>
            <a:br>
              <a:rPr lang="ta-IN" sz="2800" dirty="0"/>
            </a:br>
            <a:r>
              <a:rPr lang="en-IN" sz="2800" dirty="0"/>
              <a:t>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Mannippu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Ratchikkapaduvatharkentru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Namakkiliyae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		-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அவர் நாமத்தில் பேய்கள் ஓடும்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 செய்வினைக்கட்டுகள் முறியும்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நாம் விடுதலை அடைவதற்க்கென்று</a:t>
            </a:r>
            <a:br>
              <a:rPr lang="ta-IN" sz="2800" dirty="0"/>
            </a:br>
            <a:r>
              <a:rPr lang="en-IN" sz="2800" dirty="0"/>
              <a:t>	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</a:t>
            </a:r>
            <a:br>
              <a:rPr lang="ta-IN" sz="2800" dirty="0"/>
            </a:br>
            <a:r>
              <a:rPr lang="en-IN" sz="2800" dirty="0"/>
              <a:t>					       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Seivinaikattugal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 					- </a:t>
            </a: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-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அவர் நாமத்தில் அற்புதம் நடக்கும்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தீமையானாலும் நன்மையாய் மாறும்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 காரியம் வாய்ப்பதற்க்கென்று</a:t>
            </a:r>
            <a:br>
              <a:rPr lang="ta-IN" sz="2800" dirty="0"/>
            </a:br>
            <a:r>
              <a:rPr lang="en-IN" sz="2800" dirty="0"/>
              <a:t>		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</a:t>
            </a:r>
            <a:br>
              <a:rPr lang="ta-IN" sz="2800" dirty="0"/>
            </a:br>
            <a:r>
              <a:rPr lang="en-IN" sz="2800" dirty="0"/>
              <a:t>		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Theemaiyanalum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Vaaipatharkentru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		- </a:t>
            </a: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		-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அவர் நாமத்தில் பரிசுத்தம்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நமக்கு நித்திய ஜீவனும்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நித்தம் அவரோடு வாழ்வதற்க்கென்று</a:t>
            </a:r>
            <a:br>
              <a:rPr lang="ta-IN" sz="2800" dirty="0"/>
            </a:br>
            <a:r>
              <a:rPr lang="en-IN" sz="2800" dirty="0"/>
              <a:t>			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வேறே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Times New Roman" panose="02020603050405020304" pitchFamily="18" charset="0"/>
              </a:rPr>
              <a:t>								-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நாமம்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Times New Roman" panose="02020603050405020304" pitchFamily="18" charset="0"/>
              </a:rPr>
              <a:t>								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வானத்திலும்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Aavarodu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Vaalvatharkentru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		- </a:t>
            </a: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							- 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						- </a:t>
            </a:r>
            <a:r>
              <a:rPr lang="en-IN" sz="2800" b="1">
                <a:latin typeface="Arial" panose="020B0604020202020204" pitchFamily="34" charset="0"/>
                <a:cs typeface="Arial" panose="020B0604020202020204" pitchFamily="34" charset="0"/>
              </a:rPr>
              <a:t>Vaanathilum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985E3-9430-F257-1357-E165B0F63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0183B8E-95ED-E8FB-C358-A951097A7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வானத்திலும் இந்த பூமியிலும்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வல்லமையான ஒரு நாமம்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மனுஷருக்குள்ளே வல்லமையான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அது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- 2</a:t>
            </a:r>
            <a:br>
              <a:rPr lang="ta-IN" sz="2800" dirty="0"/>
            </a:br>
            <a:br>
              <a:rPr lang="ta-IN" sz="2800" dirty="0">
                <a:latin typeface="Arial" panose="020B0604020202020204" pitchFamily="34" charset="0"/>
              </a:rPr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இயேசு நாமம் எனக்கு போதும்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- 4</a:t>
            </a: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Vanathilum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Intha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manusharukullae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Yesu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namam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15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388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661</cp:revision>
  <dcterms:created xsi:type="dcterms:W3CDTF">2023-03-13T17:37:04Z</dcterms:created>
  <dcterms:modified xsi:type="dcterms:W3CDTF">2025-04-05T18:11:39Z</dcterms:modified>
</cp:coreProperties>
</file>