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thdhjp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thdtu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thj;jpaq;fs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KOq;fpl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Njthjp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ehl;baq;fs</a:t>
            </a:r>
            <a:r>
              <a:rPr lang="en-US" sz="3200" b="1" dirty="0">
                <a:latin typeface="Bamini" pitchFamily="2" charset="0"/>
              </a:rPr>
              <a:t>; Mb </a:t>
            </a:r>
            <a:r>
              <a:rPr lang="en-US" sz="3200" b="1" dirty="0" err="1">
                <a:latin typeface="Bamini" pitchFamily="2" charset="0"/>
              </a:rPr>
              <a:t>nfhz;lhLNthk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(4)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thdq;fis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tpupj;jtiu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thdgud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6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thf;Fj;jj;jk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thf;Fkhwh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nfhz;lhLNthk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7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ghtr;Nrw;wpy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ghrf;fuk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f;fpdhu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2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ghupy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guNyhf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ehafd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gypahfp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kPl;Lf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5812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</TotalTime>
  <Words>67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86</cp:revision>
  <dcterms:created xsi:type="dcterms:W3CDTF">2014-06-05T16:47:32Z</dcterms:created>
  <dcterms:modified xsi:type="dcterms:W3CDTF">2016-12-06T05:01:58Z</dcterms:modified>
</cp:coreProperties>
</file>