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55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951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83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47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94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75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2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3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9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9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4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5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3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 a new way of living,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Found a new life divine,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have the fruit of the spirit,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I’m abiding, abiding in the vine,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Abiding in the vine, abiding in the vine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Love, Joy, Health, Peace, He has made them mine,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have prosperity, power and victory,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Abiding, Abiding in the vine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tho;tpy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Gjpjhd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ghij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fz;Nld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Mtpapy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cz;Nld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Mtpapd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fdpfs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epiyg;NgNd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jpuhl;ir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nrbapy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epiyg;Ngd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mtupy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md;G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re;Njh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\k;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rkhjhdk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ve;jd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nrhe;jkhf;fpdhH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tho;tpy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Rgpf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;\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ty;yikAk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n[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aKz;L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epiyg;NgNd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jpuhl;ir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nrbapy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834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</TotalTime>
  <Words>119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55</cp:revision>
  <dcterms:created xsi:type="dcterms:W3CDTF">2014-06-05T16:47:32Z</dcterms:created>
  <dcterms:modified xsi:type="dcterms:W3CDTF">2016-07-24T05:25:13Z</dcterms:modified>
</cp:coreProperties>
</file>