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4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4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7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88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89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5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20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3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24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0"/>
            <a:ext cx="9601200" cy="5029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cyfj;ij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capHj;jhH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fhyj;ij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rpwe;jhH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mofpid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rpwe;jhH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Koq;fp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MHg;gup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rgaj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topnad;W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nrhd;dtH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mw;Gjkhf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mtdpapy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ghtNk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gupRj;juhdtH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mjpra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rgaj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52400" y="0"/>
            <a:ext cx="92964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jdpg;Gfo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ngw;wtH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jdpj;jd;ik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tha;e;jtH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mope;jplhj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thHj;ijfs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ngaUk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ngw;wtH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Mj;kpf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jPHj;jpl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rgaj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" y="1"/>
            <a:ext cx="9372600" cy="59436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trdq;fs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epiwNtw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rupj;jpuk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gilj;jtH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kuzj;ij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ntd;W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rPf;fpuk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GJtho;T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jUgtH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rgaj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(4)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142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21</cp:revision>
  <dcterms:created xsi:type="dcterms:W3CDTF">2014-06-05T16:47:32Z</dcterms:created>
  <dcterms:modified xsi:type="dcterms:W3CDTF">2016-07-24T05:24:56Z</dcterms:modified>
</cp:coreProperties>
</file>