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Uyirodu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Ezhuntha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>
                <a:latin typeface="Bamini" pitchFamily="2" charset="0"/>
              </a:rPr>
              <a:t>capNuhL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vOe;j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NaRNt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ckf;fhfNt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Mz;ltu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ul;rfu</a:t>
            </a:r>
            <a:r>
              <a:rPr lang="en-US" sz="3200" b="1" dirty="0">
                <a:latin typeface="Bamini" pitchFamily="2" charset="0"/>
              </a:rPr>
              <a:t>;-2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Uyiroadu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yaesuvae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umakkaagavae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aandavar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ratchagar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2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Halleluiah (4)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vLj;jpNu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ru;t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vLj;jpNu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rkhjhd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fhuzNu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Samaadhaana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kaaranarae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8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0104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kupj;J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yhriu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NjbNa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te;jPNu-2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thu;j;ijahy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me;j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Ptd</a:t>
            </a:r>
            <a:r>
              <a:rPr lang="en-US" sz="3200" b="1" dirty="0">
                <a:latin typeface="Bamini" pitchFamily="2" charset="0"/>
              </a:rPr>
              <a:t>; te;jJ-2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laasaaru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thaediyae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vaarthaiyaal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9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0104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rpYitapd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NghupNy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kupj;Jg</a:t>
            </a:r>
            <a:r>
              <a:rPr lang="en-US" sz="3200" b="1" dirty="0">
                <a:latin typeface="Bamini" pitchFamily="2" charset="0"/>
              </a:rPr>
              <a:t>; NghdPNu-2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capNuhL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vOe;jPNu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vjpupia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apj;jPNu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poarilae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poaneerae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uyiroadu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ezhundheerae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edhiriyai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jeyitheerae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3863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219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59</cp:revision>
  <dcterms:created xsi:type="dcterms:W3CDTF">2014-06-05T16:47:32Z</dcterms:created>
  <dcterms:modified xsi:type="dcterms:W3CDTF">2022-04-18T15:54:30Z</dcterms:modified>
</cp:coreProperties>
</file>