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3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4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6979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08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68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64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0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3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56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7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4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9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2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5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5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3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32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Unnathamum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cauKk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cd;djKkhd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rpq;fhrdj;jpy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tPw;wpUf;Fk</a:t>
            </a:r>
            <a:r>
              <a:rPr lang="en-US" sz="3200" b="1" dirty="0">
                <a:latin typeface="Bamini" pitchFamily="2" charset="0"/>
              </a:rPr>
              <a:t>; (2)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Nridfspd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fu;j;juhfpa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uh[hit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fz;fs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fhzl;Lk</a:t>
            </a:r>
            <a:r>
              <a:rPr lang="en-US" sz="3200" b="1" dirty="0">
                <a:latin typeface="Bamini" pitchFamily="2" charset="0"/>
              </a:rPr>
              <a:t>; (2)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Unnadhamum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Aana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Singasanathil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Veettirukkum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Senaigalin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Aagiya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Rajavai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yen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Kaanattum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321040" cy="5120640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Nridfspd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fu;j;ju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 -3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gupRj;jNu</a:t>
            </a:r>
            <a:r>
              <a:rPr lang="en-US" sz="3200" b="1" dirty="0">
                <a:latin typeface="Bamini" pitchFamily="2" charset="0"/>
              </a:rPr>
              <a:t> – 2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Senaigalin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Parisutthare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Bamini" pitchFamily="2" charset="0"/>
              </a:rPr>
              <a:t>1. </a:t>
            </a:r>
            <a:r>
              <a:rPr lang="en-US" sz="3200" b="1" dirty="0" err="1">
                <a:latin typeface="Bamini" pitchFamily="2" charset="0"/>
              </a:rPr>
              <a:t>xUtuha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rhthikAs;stu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Nruf</a:t>
            </a:r>
            <a:r>
              <a:rPr lang="en-US" sz="3200" b="1" dirty="0">
                <a:latin typeface="Bamini" pitchFamily="2" charset="0"/>
              </a:rPr>
              <a:t>;$</a:t>
            </a:r>
            <a:r>
              <a:rPr lang="en-US" sz="3200" b="1" dirty="0" err="1">
                <a:latin typeface="Bamini" pitchFamily="2" charset="0"/>
              </a:rPr>
              <a:t>lh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xspjdpy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thrk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nra;gtu</a:t>
            </a:r>
            <a:r>
              <a:rPr lang="en-US" sz="3200" b="1" dirty="0">
                <a:latin typeface="Bamini" pitchFamily="2" charset="0"/>
              </a:rPr>
              <a:t>; (2)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mfpyj;ij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thu;j;ijahy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rpU</a:t>
            </a:r>
            <a:r>
              <a:rPr lang="en-US" sz="3200" b="1" dirty="0">
                <a:latin typeface="Bamini" pitchFamily="2" charset="0"/>
              </a:rPr>
              <a:t>\;</a:t>
            </a:r>
            <a:r>
              <a:rPr lang="en-US" sz="3200" b="1" dirty="0" err="1">
                <a:latin typeface="Bamini" pitchFamily="2" charset="0"/>
              </a:rPr>
              <a:t>bj;jtu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ck;ikNa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 (2)</a:t>
            </a:r>
          </a:p>
          <a:p>
            <a:pPr marL="457200" indent="-457200" algn="r">
              <a:buFontTx/>
              <a:buChar char="-"/>
            </a:pPr>
            <a:r>
              <a:rPr lang="en-US" sz="3200" b="1" dirty="0" err="1">
                <a:latin typeface="Bamini" pitchFamily="2" charset="0"/>
              </a:rPr>
              <a:t>Nridfspd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fu;j;ju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 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Oruvarai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Saavamai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ullavar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ivar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Serakooda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volidhanil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vaasam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seivavar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Agilathai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vaarthaiyal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sirustitthavar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Aaradhippein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</a:t>
            </a:r>
          </a:p>
          <a:p>
            <a:pPr algn="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Senaigalin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parisutthar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075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MjpAk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me;jKkhdtu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my;ghTk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xNkfhTkhdtu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tu</a:t>
            </a:r>
            <a:r>
              <a:rPr lang="en-US" sz="3200" b="1" dirty="0">
                <a:latin typeface="Bamini" pitchFamily="2" charset="0"/>
              </a:rPr>
              <a:t>; (2)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Ue;jtUk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Ug;gtUk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rPf;fpuk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tug;NghFk</a:t>
            </a:r>
            <a:r>
              <a:rPr lang="en-US" sz="3200" b="1" dirty="0">
                <a:latin typeface="Bamini" pitchFamily="2" charset="0"/>
              </a:rPr>
              <a:t>; uh[h ,</a:t>
            </a:r>
            <a:r>
              <a:rPr lang="en-US" sz="3200" b="1" dirty="0" err="1">
                <a:latin typeface="Bamini" pitchFamily="2" charset="0"/>
              </a:rPr>
              <a:t>tu</a:t>
            </a:r>
            <a:r>
              <a:rPr lang="en-US" sz="3200" b="1" dirty="0">
                <a:latin typeface="Bamini" pitchFamily="2" charset="0"/>
              </a:rPr>
              <a:t>; (2)</a:t>
            </a:r>
          </a:p>
          <a:p>
            <a:pPr marL="457200" indent="-457200" algn="r">
              <a:buFontTx/>
              <a:buChar char="-"/>
            </a:pPr>
            <a:r>
              <a:rPr lang="en-US" sz="3200" b="1" dirty="0" err="1">
                <a:latin typeface="Bamini" pitchFamily="2" charset="0"/>
              </a:rPr>
              <a:t>Nridfspd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fu;j;ju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457200" indent="-457200" algn="ctr">
              <a:buFontTx/>
              <a:buChar char="-"/>
            </a:pP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Aadhiyum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Andhamum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Aanavar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ivar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Albhavum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Omegavum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Aanavar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Irundhavarum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Iruppavarum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Seekkiram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Varappogum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Raja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</a:p>
          <a:p>
            <a:pPr algn="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Senaigalin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parisutthar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809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Bamini" pitchFamily="2" charset="0"/>
              </a:rPr>
              <a:t>3. </a:t>
            </a:r>
            <a:r>
              <a:rPr lang="en-US" sz="3200" b="1" dirty="0" err="1">
                <a:latin typeface="Bamini" pitchFamily="2" charset="0"/>
              </a:rPr>
              <a:t>vy;yh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ehkj;jpYk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Nkyhdtu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Koq;fhy;fs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Klq;fpLk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tUf;F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</a:t>
            </a:r>
            <a:r>
              <a:rPr lang="en-US" sz="3200" b="1" dirty="0">
                <a:latin typeface="Bamini" pitchFamily="2" charset="0"/>
              </a:rPr>
              <a:t>; (2)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Jjpfdk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kfpikf;F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ghj;jpuNu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J}</a:t>
            </a:r>
            <a:r>
              <a:rPr lang="en-US" sz="3200" b="1" dirty="0" err="1">
                <a:latin typeface="Bamini" pitchFamily="2" charset="0"/>
              </a:rPr>
              <a:t>atu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NaRit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cau;j;jpLNtd</a:t>
            </a:r>
            <a:r>
              <a:rPr lang="en-US" sz="3200" b="1" dirty="0">
                <a:latin typeface="Bamini" pitchFamily="2" charset="0"/>
              </a:rPr>
              <a:t>; (2)</a:t>
            </a:r>
          </a:p>
          <a:p>
            <a:pPr marL="457200" indent="-457200" algn="r">
              <a:buFontTx/>
              <a:buChar char="-"/>
            </a:pPr>
            <a:r>
              <a:rPr lang="en-US" sz="3200" b="1" dirty="0" err="1">
                <a:latin typeface="Bamini" pitchFamily="2" charset="0"/>
              </a:rPr>
              <a:t>Nridfspd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fu;j;ju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gupRj;ju</a:t>
            </a:r>
            <a:endParaRPr lang="en-US" sz="3200" b="1" dirty="0">
              <a:latin typeface="Bamini" pitchFamily="2" charset="0"/>
            </a:endParaRPr>
          </a:p>
          <a:p>
            <a:pPr algn="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Naamatthilum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Melanavar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Mulangaalgal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Mudangidum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ivarkku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Thudhi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Ghana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Maghimaikku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Paatthirarae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Thooyavar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YESUVAI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vuyartthiduvein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Senaigalin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parisutthar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18575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</TotalTime>
  <Words>375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35</cp:revision>
  <dcterms:created xsi:type="dcterms:W3CDTF">2014-06-05T16:47:32Z</dcterms:created>
  <dcterms:modified xsi:type="dcterms:W3CDTF">2022-08-24T17:52:09Z</dcterms:modified>
</cp:coreProperties>
</file>