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ve;jg;gf;fk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lhuk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vd;idmZfhJ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Ju;r;rdg;gputhfk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R+o;e;jpl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JspAk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neUq;fhJ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Enthapakkam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Theengu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Ennaianukaathu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Thurchchana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Pravaakam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Nintraalum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Thuliyum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Nerungaathu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rpW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nts;shl;L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fple;Njd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epoypy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jQ;rk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nfhz;Nld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Vellaattu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Kidaipol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Kidanthaen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Thanjam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Kondaen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kiyNah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ntspNah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uz;bYk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epiyapYk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r>
              <a:rPr lang="en-US" sz="3200" b="1" dirty="0">
                <a:latin typeface="Bamini" pitchFamily="2" charset="0"/>
              </a:rPr>
              <a:t> KO </a:t>
            </a:r>
            <a:r>
              <a:rPr lang="en-US" sz="3200" b="1" dirty="0" err="1">
                <a:latin typeface="Bamini" pitchFamily="2" charset="0"/>
              </a:rPr>
              <a:t>kdNjhL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Muhjpj;jpLNtd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Malaiyo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Veliyo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Erantilum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Aaraathiththiduvaen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Aaraathiththiduvaen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Vw;wkha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ghijfspnyy;yhk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gpd;dpNy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cs;sq;if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rUf;fyha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ghijfspnyy;yhk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gpd;dyha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tpuy;fs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epw;gjy;Nyh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nfhLf;fhj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NguoF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kiyNah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Aetramai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Paathaikalilellaam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Ullangai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Sarukkalaay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Paathaikalilellaam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Pinnalaay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Viralkal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Nirpadhalo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Perazhagu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Malaiyo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7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err="1">
                <a:latin typeface="Bamini" pitchFamily="2" charset="0"/>
              </a:rPr>
              <a:t>cyfj;jpd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fz;zpy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ngUk;ghd;ik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vd;why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mjpfk;Ngu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epw;gNj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mtu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nrhy;Yk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fzf;F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mg;gh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ck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fz;zpy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jdpkdpjdhapDk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ePu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Jiz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epw;gjhy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ngUk;ghd;ik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vdf;F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>ml Cu; </a:t>
            </a:r>
            <a:r>
              <a:rPr lang="en-US" sz="3000" b="1" dirty="0" err="1">
                <a:latin typeface="Bamini" pitchFamily="2" charset="0"/>
              </a:rPr>
              <a:t>vd;d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nrhd;dhYk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ghu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vjpu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epd;dhYk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gps;isay;Nyh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ehd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ckf;F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epfu</a:t>
            </a:r>
            <a:r>
              <a:rPr lang="en-US" sz="3000" b="1" dirty="0">
                <a:latin typeface="Bamini" pitchFamily="2" charset="0"/>
              </a:rPr>
              <a:t>; ,</a:t>
            </a:r>
            <a:r>
              <a:rPr lang="en-US" sz="3000" b="1" dirty="0" err="1">
                <a:latin typeface="Bamini" pitchFamily="2" charset="0"/>
              </a:rPr>
              <a:t>y;yhj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jfg;gDf;F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>- </a:t>
            </a:r>
            <a:r>
              <a:rPr lang="en-US" sz="3000" b="1" dirty="0" err="1">
                <a:latin typeface="Bamini" pitchFamily="2" charset="0"/>
              </a:rPr>
              <a:t>cau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 smtClean="0">
                <a:latin typeface="Bamini" pitchFamily="2" charset="0"/>
              </a:rPr>
              <a:t>kiyNah</a:t>
            </a:r>
            <a:endParaRPr lang="en-US" sz="30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Ulakathin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Kannil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Perumpaanmai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Entral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Athikamper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Nirpathae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Kanakku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Kannil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Thanimanithanaayinum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Nirpathaal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Perumpaanmai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Ada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Sonnaalum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Ninnaalum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Pillaiyallo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Nikar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Illaatha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Thakappanukku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Malaiyo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780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35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83</cp:revision>
  <dcterms:created xsi:type="dcterms:W3CDTF">2014-06-05T16:47:32Z</dcterms:created>
  <dcterms:modified xsi:type="dcterms:W3CDTF">2019-11-04T17:12:37Z</dcterms:modified>
</cp:coreProperties>
</file>