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7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31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9565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46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86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3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93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0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9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3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0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5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6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3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5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98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Cw;wg;gl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Ntz;LNk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cd;djj;jpd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Mtp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capu;g;gpf;f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Ntz;Lk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vk;ik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Njth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Kd;khupahf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md;W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nghope;jpl;l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Mtpia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gpd;khupahf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d;W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nghope;jpLNk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– (2)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vz;nza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mgpN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fNk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vd;jiyia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eidf;f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Mtpahy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epug;GNk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ghj;jpuk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tope;NjhLk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ePr;ry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Mok</a:t>
            </a:r>
            <a:r>
              <a:rPr lang="en-US" sz="3200" b="1" dirty="0">
                <a:latin typeface="Bamini" pitchFamily="2" charset="0"/>
              </a:rPr>
              <a:t>; %</a:t>
            </a:r>
            <a:r>
              <a:rPr lang="en-US" sz="3200" b="1" dirty="0" err="1">
                <a:latin typeface="Bamini" pitchFamily="2" charset="0"/>
              </a:rPr>
              <a:t>o;fpNa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kfpo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mgpN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jPu;j;jpLk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Bamini" pitchFamily="2" charset="0"/>
              </a:rPr>
              <a:t>– </a:t>
            </a:r>
            <a:r>
              <a:rPr lang="en-US" sz="3200" b="1" dirty="0" err="1">
                <a:latin typeface="Bamini" pitchFamily="2" charset="0"/>
              </a:rPr>
              <a:t>Cw;wg;gl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Njt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ike;jd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tpRthrpj;Njhk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Nghjpf;Fk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MtpahNy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epiwj;jpLNk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Bamini" pitchFamily="2" charset="0"/>
              </a:rPr>
              <a:t>– </a:t>
            </a:r>
            <a:r>
              <a:rPr lang="en-US" sz="3200" b="1" dirty="0" err="1">
                <a:latin typeface="Bamini" pitchFamily="2" charset="0"/>
              </a:rPr>
              <a:t>vz;nza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 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2. n[g </a:t>
            </a:r>
            <a:r>
              <a:rPr lang="en-US" sz="3200" b="1" dirty="0" err="1">
                <a:latin typeface="Bamini" pitchFamily="2" charset="0"/>
              </a:rPr>
              <a:t>Ntz;LjypNy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jupj;jpUg;Nghk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n[</a:t>
            </a:r>
            <a:r>
              <a:rPr lang="en-US" sz="3200" b="1" dirty="0" err="1">
                <a:latin typeface="Bamini" pitchFamily="2" charset="0"/>
              </a:rPr>
              <a:t>fj;jpNy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rhl;rpahf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epWj;Jk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Bamini" pitchFamily="2" charset="0"/>
              </a:rPr>
              <a:t>– </a:t>
            </a:r>
            <a:r>
              <a:rPr lang="en-US" sz="3200" b="1" dirty="0" err="1">
                <a:latin typeface="Bamini" pitchFamily="2" charset="0"/>
              </a:rPr>
              <a:t>vz;nza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 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xUkdNjhL</a:t>
            </a:r>
            <a:r>
              <a:rPr lang="en-US" sz="3200" b="1" dirty="0">
                <a:latin typeface="Bamini" pitchFamily="2" charset="0"/>
              </a:rPr>
              <a:t> $b </a:t>
            </a:r>
            <a:r>
              <a:rPr lang="en-US" sz="3200" b="1" dirty="0" err="1">
                <a:latin typeface="Bamini" pitchFamily="2" charset="0"/>
              </a:rPr>
              <a:t>te;Js;Nshk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Gj;jpuu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Kj;jpiu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NghLk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Bamini" pitchFamily="2" charset="0"/>
              </a:rPr>
              <a:t>– </a:t>
            </a:r>
            <a:r>
              <a:rPr lang="en-US" sz="3200" b="1" dirty="0" err="1">
                <a:latin typeface="Bamini" pitchFamily="2" charset="0"/>
              </a:rPr>
              <a:t>vz;nza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4. [</a:t>
            </a:r>
            <a:r>
              <a:rPr lang="en-US" sz="3200" b="1" dirty="0" err="1">
                <a:latin typeface="Bamini" pitchFamily="2" charset="0"/>
              </a:rPr>
              <a:t>Pt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gypahf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xg;Gtpf;fpNwhk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rfy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rj;jpaj;jpYk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elj;Jk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Bamini" pitchFamily="2" charset="0"/>
              </a:rPr>
              <a:t>– </a:t>
            </a:r>
            <a:r>
              <a:rPr lang="en-US" sz="3200" b="1" dirty="0" err="1">
                <a:latin typeface="Bamini" pitchFamily="2" charset="0"/>
              </a:rPr>
              <a:t>vz;nza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 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5. </a:t>
            </a:r>
            <a:r>
              <a:rPr lang="en-US" sz="3200" b="1" dirty="0" err="1">
                <a:latin typeface="Bamini" pitchFamily="2" charset="0"/>
              </a:rPr>
              <a:t>Mtpapd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tuq;fis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Mtpapd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fdpfs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&lt;</a:t>
            </a:r>
            <a:r>
              <a:rPr lang="en-US" sz="3200" b="1" dirty="0" err="1">
                <a:latin typeface="Bamini" pitchFamily="2" charset="0"/>
              </a:rPr>
              <a:t>e;jplNt</a:t>
            </a:r>
            <a:r>
              <a:rPr lang="en-US" sz="3200" b="1" dirty="0">
                <a:latin typeface="Bamini" pitchFamily="2" charset="0"/>
              </a:rPr>
              <a:t> </a:t>
            </a: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Bamini" pitchFamily="2" charset="0"/>
              </a:rPr>
              <a:t>– </a:t>
            </a:r>
            <a:r>
              <a:rPr lang="en-US" sz="3200" b="1" dirty="0" err="1">
                <a:latin typeface="Bamini" pitchFamily="2" charset="0"/>
              </a:rPr>
              <a:t>vz;nza</a:t>
            </a:r>
            <a:r>
              <a:rPr lang="en-US" sz="3200" b="1" dirty="0">
                <a:latin typeface="Bamini" pitchFamily="2" charset="0"/>
              </a:rPr>
              <a:t>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</TotalTime>
  <Words>89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21</cp:revision>
  <dcterms:created xsi:type="dcterms:W3CDTF">2014-06-05T16:47:32Z</dcterms:created>
  <dcterms:modified xsi:type="dcterms:W3CDTF">2016-07-22T16:57:27Z</dcterms:modified>
</cp:coreProperties>
</file>