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ce;jd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jdpikapy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kpf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neUf;fj;jpy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cdf;fhUk</a:t>
            </a:r>
            <a:r>
              <a:rPr lang="en-IN" sz="3200" b="1" i="0" dirty="0">
                <a:effectLst/>
                <a:latin typeface="Baamini" pitchFamily="2" charset="0"/>
              </a:rPr>
              <a:t>; ,</a:t>
            </a:r>
            <a:r>
              <a:rPr lang="en-IN" sz="3200" b="1" i="0" dirty="0" err="1">
                <a:effectLst/>
                <a:latin typeface="Baamini" pitchFamily="2" charset="0"/>
              </a:rPr>
              <a:t>y;iyNah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vd;W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fyq;fp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eP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cs;sk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cile;jjhy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rpe;Jk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fz;zPiu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fz;Nld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ehd</a:t>
            </a:r>
            <a:r>
              <a:rPr lang="en-IN" sz="3200" b="1" i="0" dirty="0">
                <a:effectLst/>
                <a:latin typeface="Baamini" pitchFamily="2" charset="0"/>
              </a:rPr>
              <a:t>; - (2)</a:t>
            </a: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thanimaiyil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miga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nerukathil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Unakaarum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ilaiyo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kalangi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ulam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udainthathaal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Sindhum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kaneerai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kandaen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naan - (2)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ce;jd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fhak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Mw;WNtd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cd;NdhNl</a:t>
            </a:r>
            <a:r>
              <a:rPr lang="en-IN" sz="3200" b="1" i="0" dirty="0">
                <a:effectLst/>
                <a:latin typeface="Baamini" pitchFamily="2" charset="0"/>
              </a:rPr>
              <a:t> ,</a:t>
            </a:r>
            <a:r>
              <a:rPr lang="en-IN" sz="3200" b="1" i="0" dirty="0" err="1">
                <a:effectLst/>
                <a:latin typeface="Baamini" pitchFamily="2" charset="0"/>
              </a:rPr>
              <a:t>Ug;Ngd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kayam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aatruvaen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unnodae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irupaen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2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cd;id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xU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NghJk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iftpl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khl;Nld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cd;id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kPz;Lk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fl;LNtd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>
                <a:effectLst/>
                <a:latin typeface="Baamini" pitchFamily="2" charset="0"/>
              </a:rPr>
              <a:t>GJ </a:t>
            </a:r>
            <a:r>
              <a:rPr lang="en-IN" sz="3200" b="1" i="0" dirty="0" err="1">
                <a:effectLst/>
                <a:latin typeface="Baamini" pitchFamily="2" charset="0"/>
              </a:rPr>
              <a:t>vz;nzahy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mgpN</a:t>
            </a:r>
            <a:r>
              <a:rPr lang="en-IN" sz="3200" b="1" i="0" dirty="0">
                <a:effectLst/>
                <a:latin typeface="Baamini" pitchFamily="2" charset="0"/>
              </a:rPr>
              <a:t>\</a:t>
            </a:r>
            <a:r>
              <a:rPr lang="en-IN" sz="3200" b="1" i="0" dirty="0" err="1">
                <a:effectLst/>
                <a:latin typeface="Baamini" pitchFamily="2" charset="0"/>
              </a:rPr>
              <a:t>fpj;J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ce;jd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jiyia</a:t>
            </a:r>
            <a:r>
              <a:rPr lang="en-IN" sz="3200" b="1" i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caHj;JNtd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</a:p>
          <a:p>
            <a:pPr marL="457200" indent="-457200" algn="ctr">
              <a:buFontTx/>
              <a:buChar char="-"/>
            </a:pPr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marL="457200" indent="-457200" algn="ctr">
              <a:buFontTx/>
              <a:buChar char="-"/>
            </a:pPr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orupothum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kai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vida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mataen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meendum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katuvaen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ennaiyaal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abhisegithu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thalaiyai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uyarthuvaen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endParaRPr lang="en-IN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0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ce;jd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fhak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Mw;WNtd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cd;NdhNl</a:t>
            </a:r>
            <a:r>
              <a:rPr lang="en-IN" sz="3200" b="1" i="0" dirty="0">
                <a:effectLst/>
                <a:latin typeface="Baamini" pitchFamily="2" charset="0"/>
              </a:rPr>
              <a:t> ,</a:t>
            </a:r>
            <a:r>
              <a:rPr lang="en-IN" sz="3200" b="1" i="0" dirty="0" err="1">
                <a:effectLst/>
                <a:latin typeface="Baamini" pitchFamily="2" charset="0"/>
              </a:rPr>
              <a:t>Ug;Ngd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algn="ctr"/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kayam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aatruvaen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unnodae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irupaen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6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Baamini" pitchFamily="2" charset="0"/>
            </a:endParaRPr>
          </a:p>
          <a:p>
            <a:pPr algn="ctr"/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amini" pitchFamily="2" charset="0"/>
              </a:rPr>
              <a:t>naNfhth</a:t>
            </a:r>
            <a:r>
              <a:rPr lang="en-IN" sz="3200" b="1" i="0" dirty="0">
                <a:effectLst/>
                <a:latin typeface="Baamini" pitchFamily="2" charset="0"/>
              </a:rPr>
              <a:t> uh/</a:t>
            </a:r>
            <a:r>
              <a:rPr lang="en-IN" sz="3200" b="1" i="0" dirty="0" err="1">
                <a:effectLst/>
                <a:latin typeface="Baamini" pitchFamily="2" charset="0"/>
              </a:rPr>
              <a:t>gh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  <a:r>
              <a:rPr lang="en-IN" sz="3200" b="1" i="0" dirty="0" err="1">
                <a:effectLst/>
                <a:latin typeface="Baamini" pitchFamily="2" charset="0"/>
              </a:rPr>
              <a:t>ce;jd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fhak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Mw;WthH</a:t>
            </a:r>
            <a:br>
              <a:rPr lang="en-IN" sz="3200" dirty="0">
                <a:latin typeface="Baamini" pitchFamily="2" charset="0"/>
              </a:rPr>
            </a:br>
            <a:r>
              <a:rPr lang="en-IN" sz="3200" b="1" i="0" dirty="0" err="1">
                <a:effectLst/>
                <a:latin typeface="Baamini" pitchFamily="2" charset="0"/>
              </a:rPr>
              <a:t>naNfhth</a:t>
            </a:r>
            <a:r>
              <a:rPr lang="en-IN" sz="3200" b="1" i="0" dirty="0">
                <a:effectLst/>
                <a:latin typeface="Baamini" pitchFamily="2" charset="0"/>
              </a:rPr>
              <a:t> ek;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 </a:t>
            </a:r>
            <a:r>
              <a:rPr lang="en-IN" sz="3200" b="1" i="0" dirty="0" err="1">
                <a:effectLst/>
                <a:latin typeface="Baamini" pitchFamily="2" charset="0"/>
              </a:rPr>
              <a:t>cd;NdhNl</a:t>
            </a:r>
            <a:r>
              <a:rPr lang="en-IN" sz="3200" b="1" i="0" dirty="0">
                <a:effectLst/>
                <a:latin typeface="Baamini" pitchFamily="2" charset="0"/>
              </a:rPr>
              <a:t> ,</a:t>
            </a:r>
            <a:r>
              <a:rPr lang="en-IN" sz="3200" b="1" i="0" dirty="0" err="1">
                <a:effectLst/>
                <a:latin typeface="Baamini" pitchFamily="2" charset="0"/>
              </a:rPr>
              <a:t>Ug;ghH</a:t>
            </a:r>
            <a:r>
              <a:rPr lang="en-IN" sz="3200" b="1" i="0" dirty="0">
                <a:effectLst/>
                <a:latin typeface="Baamini" pitchFamily="2" charset="0"/>
              </a:rPr>
              <a:t> </a:t>
            </a:r>
          </a:p>
          <a:p>
            <a:pPr marL="457200" indent="-457200" algn="ctr">
              <a:buFontTx/>
              <a:buChar char="-"/>
            </a:pPr>
            <a:r>
              <a:rPr lang="en-IN" sz="3200" b="1" i="0" dirty="0" err="1">
                <a:effectLst/>
                <a:latin typeface="Baamini" pitchFamily="2" charset="0"/>
              </a:rPr>
              <a:t>ehNd</a:t>
            </a:r>
            <a:r>
              <a:rPr lang="en-IN" sz="3200" b="1" i="0" dirty="0">
                <a:effectLst/>
                <a:latin typeface="Baamini" pitchFamily="2" charset="0"/>
              </a:rPr>
              <a:t> cd; </a:t>
            </a:r>
            <a:r>
              <a:rPr lang="en-IN" sz="3200" b="1" i="0" dirty="0" err="1">
                <a:effectLst/>
                <a:latin typeface="Baamini" pitchFamily="2" charset="0"/>
              </a:rPr>
              <a:t>Njtd</a:t>
            </a:r>
            <a:r>
              <a:rPr lang="en-IN" sz="3200" b="1" i="0" dirty="0">
                <a:effectLst/>
                <a:latin typeface="Baamini" pitchFamily="2" charset="0"/>
              </a:rPr>
              <a:t>;</a:t>
            </a:r>
          </a:p>
          <a:p>
            <a:pPr marL="457200" indent="-457200" algn="ctr">
              <a:buFontTx/>
              <a:buChar char="-"/>
            </a:pPr>
            <a:endParaRPr lang="en-IN" sz="3200" b="1" dirty="0">
              <a:latin typeface="Ba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Yakova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rafha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kayam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aatruvaar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Yakova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unodae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irupar</a:t>
            </a:r>
            <a:r>
              <a:rPr lang="en-IN" sz="32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IN" sz="32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endParaRPr lang="en-IN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buFontTx/>
              <a:buChar char="-"/>
            </a:pPr>
            <a:endParaRPr lang="en-IN" sz="3200" b="1" dirty="0">
              <a:latin typeface="Ba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287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</TotalTime>
  <Words>284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61</cp:revision>
  <dcterms:created xsi:type="dcterms:W3CDTF">2014-06-05T16:47:32Z</dcterms:created>
  <dcterms:modified xsi:type="dcterms:W3CDTF">2023-01-11T16:56:01Z</dcterms:modified>
</cp:coreProperties>
</file>