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G+uz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&amp;</a:t>
            </a:r>
            <a:r>
              <a:rPr lang="en-US" sz="3200" b="1" dirty="0" err="1">
                <a:latin typeface="Bamini" pitchFamily="2" charset="0"/>
              </a:rPr>
              <a:t>gtjp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Ujaj;ijf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ftHe;Jf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nfhz;ltNs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kzthsp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Mj;Jk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jhNd</a:t>
            </a:r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xd;Wkpy;iy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Roobavadhy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irudhayathai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Kavarndhu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Kondavalae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Kavarndhu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Kondavalae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Aaththuma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Naandhanae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khup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nrd;wJ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kioAk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xope;jJ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G+kpapNy</a:t>
            </a:r>
            <a:r>
              <a:rPr lang="en-US" sz="3200" b="1" dirty="0">
                <a:latin typeface="Bamini" pitchFamily="2" charset="0"/>
              </a:rPr>
              <a:t> G\;</a:t>
            </a:r>
            <a:r>
              <a:rPr lang="en-US" sz="3200" b="1" dirty="0" err="1">
                <a:latin typeface="Bamini" pitchFamily="2" charset="0"/>
              </a:rPr>
              <a:t>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G+j;Jf;Fyq;FJ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k;up</a:t>
            </a:r>
            <a:r>
              <a:rPr lang="en-US" sz="3200" b="1" dirty="0">
                <a:latin typeface="Bamini" pitchFamily="2" charset="0"/>
              </a:rPr>
              <a:t>]; ];</a:t>
            </a:r>
            <a:r>
              <a:rPr lang="en-US" sz="3200" b="1" dirty="0" err="1">
                <a:latin typeface="Bamini" pitchFamily="2" charset="0"/>
              </a:rPr>
              <a:t>epg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gkup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</a:t>
            </a:r>
            <a:r>
              <a:rPr lang="en-US" sz="3200" b="1" dirty="0">
                <a:latin typeface="Bamini" pitchFamily="2" charset="0"/>
              </a:rPr>
              <a:t>]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FUtpfs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fhl;Lg;Gwhtpd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Nfl;FNj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&amp;</a:t>
            </a:r>
            <a:r>
              <a:rPr lang="en-US" sz="3200" b="1" dirty="0" err="1">
                <a:latin typeface="Bamini" pitchFamily="2" charset="0"/>
              </a:rPr>
              <a:t>gtjp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xd;Wkpy;iy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Sendradhu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Mazhayum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Peidhu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Ozhindhadhu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Boomiyilae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Pushpangal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Pooththuk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kulugudhu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..pa..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pa..ma..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Kuruvigal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Kaattuppuraavin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Kaetkudhae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Kuruvigal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Kaattuppuraavin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Kaetkudhae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Piriyamae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Roobavadhi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epgkup</a:t>
            </a:r>
            <a:r>
              <a:rPr lang="en-US" sz="3200" b="1" dirty="0">
                <a:latin typeface="Bamini" pitchFamily="2" charset="0"/>
              </a:rPr>
              <a:t>].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up]</a:t>
            </a:r>
            <a:r>
              <a:rPr lang="en-US" sz="3200" b="1" dirty="0" err="1">
                <a:latin typeface="Bamini" pitchFamily="2" charset="0"/>
              </a:rPr>
              <a:t>hep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gkup</a:t>
            </a:r>
            <a:r>
              <a:rPr lang="en-US" sz="3200" b="1" dirty="0">
                <a:latin typeface="Bamini" pitchFamily="2" charset="0"/>
              </a:rPr>
              <a:t>].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fkgep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epgkup</a:t>
            </a:r>
            <a:r>
              <a:rPr lang="en-US" sz="3200" b="1" dirty="0">
                <a:latin typeface="Bamini" pitchFamily="2" charset="0"/>
              </a:rPr>
              <a:t>].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]; </a:t>
            </a:r>
            <a:r>
              <a:rPr lang="en-US" sz="3200" b="1" dirty="0" err="1">
                <a:latin typeface="Bamini" pitchFamily="2" charset="0"/>
              </a:rPr>
              <a:t>gep</a:t>
            </a:r>
            <a:r>
              <a:rPr lang="en-US" sz="3200" b="1" dirty="0">
                <a:latin typeface="Bamini" pitchFamily="2" charset="0"/>
              </a:rPr>
              <a:t> kg </a:t>
            </a:r>
            <a:r>
              <a:rPr lang="en-US" sz="3200" b="1" dirty="0" err="1">
                <a:latin typeface="Bamini" pitchFamily="2" charset="0"/>
              </a:rPr>
              <a:t>fk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gkup</a:t>
            </a:r>
            <a:r>
              <a:rPr lang="en-US" sz="3200" b="1" dirty="0">
                <a:latin typeface="Bamini" pitchFamily="2" charset="0"/>
              </a:rPr>
              <a:t>].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xd;Wkpy;iy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pa..ma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..pa..ma..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..ma..pa.ni.sa.ma..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...pa..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..ma..pa..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..ma..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jpq;fs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QhapW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xspAk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nfhbfSld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gilfisg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tUgtSk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k;up</a:t>
            </a:r>
            <a:r>
              <a:rPr lang="en-US" sz="3200" b="1" dirty="0">
                <a:latin typeface="Bamini" pitchFamily="2" charset="0"/>
              </a:rPr>
              <a:t>]; ];</a:t>
            </a:r>
            <a:r>
              <a:rPr lang="en-US" sz="3200" b="1" dirty="0" err="1">
                <a:latin typeface="Bamini" pitchFamily="2" charset="0"/>
              </a:rPr>
              <a:t>epg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gkup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</a:t>
            </a:r>
            <a:r>
              <a:rPr lang="en-US" sz="3200" b="1" dirty="0">
                <a:latin typeface="Bamini" pitchFamily="2" charset="0"/>
              </a:rPr>
              <a:t>]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Njhl;lKk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ePjhd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kiwT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fl;ba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ePjhd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&amp;</a:t>
            </a:r>
            <a:r>
              <a:rPr lang="en-US" sz="3200" b="1" dirty="0" err="1">
                <a:latin typeface="Bamini" pitchFamily="2" charset="0"/>
              </a:rPr>
              <a:t>gtjp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2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Thingal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Niyayiru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Kodigaludan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padaigalap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varubavalum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Marisa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sanipa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pamari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thothamum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Maraivu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neeruthrum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piriyamae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roobavathi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Pazhudhu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Ondrumillai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7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fhkup</a:t>
            </a:r>
            <a:r>
              <a:rPr lang="en-US" sz="3200" b="1" dirty="0">
                <a:latin typeface="Bamini" pitchFamily="2" charset="0"/>
              </a:rPr>
              <a:t>]. ]up </a:t>
            </a:r>
            <a:r>
              <a:rPr lang="en-US" sz="3200" b="1" dirty="0" err="1">
                <a:latin typeface="Bamini" pitchFamily="2" charset="0"/>
              </a:rPr>
              <a:t>fk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gep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gep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kgfkup</a:t>
            </a:r>
            <a:r>
              <a:rPr lang="en-US" sz="3200" b="1" dirty="0">
                <a:latin typeface="Bamini" pitchFamily="2" charset="0"/>
              </a:rPr>
              <a:t>]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]</a:t>
            </a:r>
            <a:r>
              <a:rPr lang="en-US" sz="3200" b="1" dirty="0" err="1">
                <a:latin typeface="Bamini" pitchFamily="2" charset="0"/>
              </a:rPr>
              <a:t>uPfhkg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upfhkgep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gepg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gepg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hep</a:t>
            </a:r>
            <a:r>
              <a:rPr lang="en-US" sz="3200" b="1" dirty="0">
                <a:latin typeface="Bamini" pitchFamily="2" charset="0"/>
              </a:rPr>
              <a:t>];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upf;k;g;k;up</a:t>
            </a:r>
            <a:r>
              <a:rPr lang="en-US" sz="3200" b="1" dirty="0">
                <a:latin typeface="Bamini" pitchFamily="2" charset="0"/>
              </a:rPr>
              <a:t>];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k;up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k;up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epgep</a:t>
            </a:r>
            <a:r>
              <a:rPr lang="en-US" sz="3200" b="1" dirty="0">
                <a:latin typeface="Bamini" pitchFamily="2" charset="0"/>
              </a:rPr>
              <a:t>];h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epgkup</a:t>
            </a:r>
            <a:r>
              <a:rPr lang="en-US" sz="3200" b="1" dirty="0">
                <a:latin typeface="Bamini" pitchFamily="2" charset="0"/>
              </a:rPr>
              <a:t>]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it-IT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ma.. ka.. ma.. risa.. sa.. ri.. ka.. ma.. pa.. ni..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Ni.. sa.. pa.. ni.. ma.. pa.. ka.. ma.. ri.. sa.. 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Sa.. ri.. ka.. ma.. pa.. ri.. ka.. ma.. pa.. ni.. 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Pa.. ni.. pa.. pa.. ni.. pa.. sa.. ni..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Sa.. ri.. ka.. ma.. pa.. ma.. ri.. sa..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ma.. ri.. ma.. ri.. sa.. ni.. pa.. ni.. sa..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Sa.. ni.. sa.. ni.. pa.. ma.. ri.. sa</a:t>
            </a:r>
            <a:r>
              <a:rPr lang="it-IT" sz="3200" b="1">
                <a:latin typeface="Calibri" panose="020F0502020204030204" pitchFamily="34" charset="0"/>
                <a:cs typeface="Calibri" panose="020F0502020204030204" pitchFamily="34" charset="0"/>
              </a:rPr>
              <a:t>.. </a:t>
            </a:r>
            <a:endParaRPr lang="it-IT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Unnil </a:t>
            </a: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Pazhudhu Ondrumillai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2558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54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115</cp:revision>
  <dcterms:created xsi:type="dcterms:W3CDTF">2014-06-05T16:47:32Z</dcterms:created>
  <dcterms:modified xsi:type="dcterms:W3CDTF">2017-09-26T16:32:25Z</dcterms:modified>
</cp:coreProperties>
</file>