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4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3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00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6531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00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219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16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437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5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6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16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8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82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1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390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fi-FI" sz="3200" b="1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Unnatha Maanavarin Uyar </a:t>
            </a:r>
            <a:r>
              <a:rPr lang="fi-FI" sz="3200" b="1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Maraivil Irukiravan </a:t>
            </a:r>
            <a:endParaRPr lang="fi-FI" sz="3200" b="1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cd;djkhdtupd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-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caH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kiwtpypUf;fpwtd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rHt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ty;ytupd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epoypy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jq;Fthd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,J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guk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rpyhf;fpaNk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mtH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nrl;ilapd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fPo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milf;fyk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GfNt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rpwFfshy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%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LthH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/>
          <a:lstStyle/>
          <a:p>
            <a:pPr marL="109728" lvl="0" indent="0" algn="ctr">
              <a:buNone/>
            </a:pPr>
            <a:r>
              <a:rPr lang="en-US" sz="3200" b="1" dirty="0">
                <a:latin typeface="Bamini" pitchFamily="2" charset="0"/>
              </a:rPr>
              <a:t>1.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milf;fyNk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Nfhl;ilAk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muZktH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rj;jpak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gupirAk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Nflfkhk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ek;gpf;ifAk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mtNu</a:t>
            </a:r>
            <a:r>
              <a:rPr lang="en-US" sz="3200" b="1" dirty="0">
                <a:latin typeface="Bamini" pitchFamily="2" charset="0"/>
              </a:rPr>
              <a:t> </a:t>
            </a:r>
          </a:p>
          <a:p>
            <a:pPr marL="109728" indent="0" algn="r">
              <a:buNone/>
            </a:pPr>
            <a:r>
              <a:rPr lang="en-US" sz="3200" b="1" dirty="0">
                <a:latin typeface="Bamini" pitchFamily="2" charset="0"/>
              </a:rPr>
              <a:t>– </a:t>
            </a:r>
            <a:r>
              <a:rPr lang="en-US" sz="3200" b="1" dirty="0" err="1">
                <a:latin typeface="Bamini" pitchFamily="2" charset="0"/>
              </a:rPr>
              <a:t>mtH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nrl;ilapd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fPo</a:t>
            </a:r>
            <a:r>
              <a:rPr lang="en-US" sz="3200" b="1" dirty="0">
                <a:latin typeface="Bamini" pitchFamily="2" charset="0"/>
              </a:rPr>
              <a:t>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en-US" sz="3200" b="1" dirty="0">
                <a:latin typeface="Bamini" pitchFamily="2" charset="0"/>
              </a:rPr>
              <a:t>2. ,</a:t>
            </a:r>
            <a:r>
              <a:rPr lang="en-US" sz="3200" b="1" dirty="0" err="1">
                <a:latin typeface="Bamini" pitchFamily="2" charset="0"/>
              </a:rPr>
              <a:t>utpd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gaq;fuj;jpw;Fk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gfypy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gwf;Fk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mk;Gf;Fk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Uspy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elkhLk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nfhs;is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Neha;f;Fk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gag;glNt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khl;Nld</a:t>
            </a:r>
            <a:r>
              <a:rPr lang="en-US" sz="3200" b="1" dirty="0">
                <a:latin typeface="Bamini" pitchFamily="2" charset="0"/>
              </a:rPr>
              <a:t>; </a:t>
            </a:r>
          </a:p>
          <a:p>
            <a:pPr marL="109728" indent="0" algn="r">
              <a:buNone/>
            </a:pP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mtH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nrl;ilapd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fPo</a:t>
            </a:r>
            <a:r>
              <a:rPr lang="en-US" sz="3200" b="1" dirty="0">
                <a:latin typeface="Bamini" pitchFamily="2" charset="0"/>
              </a:rPr>
              <a:t>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228600" y="1481328"/>
            <a:ext cx="9372600" cy="4525963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Mapuk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gjpdhapuk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NgHfs</a:t>
            </a:r>
            <a:r>
              <a:rPr lang="en-US" sz="3200" b="1" dirty="0">
                <a:latin typeface="Bamini" pitchFamily="2" charset="0"/>
              </a:rPr>
              <a:t>; cd; </a:t>
            </a:r>
            <a:r>
              <a:rPr lang="en-US" sz="3200" b="1" dirty="0" err="1">
                <a:latin typeface="Bamini" pitchFamily="2" charset="0"/>
              </a:rPr>
              <a:t>gf;fk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tpOe;jhYk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fhyj;Jk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mZfplhNj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cd;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cd; </a:t>
            </a:r>
            <a:r>
              <a:rPr lang="en-US" sz="3200" b="1" dirty="0" err="1">
                <a:latin typeface="Bamini" pitchFamily="2" charset="0"/>
              </a:rPr>
              <a:t>jhguNk</a:t>
            </a:r>
            <a:r>
              <a:rPr lang="en-US" sz="3200" b="1" dirty="0">
                <a:latin typeface="Bamini" pitchFamily="2" charset="0"/>
              </a:rPr>
              <a:t> </a:t>
            </a:r>
          </a:p>
          <a:p>
            <a:pPr marL="109728" indent="0" algn="r">
              <a:buNone/>
            </a:pPr>
            <a:r>
              <a:rPr lang="en-US" sz="3200" b="1" dirty="0">
                <a:latin typeface="Bamini" pitchFamily="2" charset="0"/>
              </a:rPr>
              <a:t>– </a:t>
            </a:r>
            <a:r>
              <a:rPr lang="en-US" sz="3200" b="1" dirty="0" err="1">
                <a:latin typeface="Bamini" pitchFamily="2" charset="0"/>
              </a:rPr>
              <a:t>mtH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nrl;ilapd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fPo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en-US" sz="3200" b="1" dirty="0">
                <a:latin typeface="Bamini" pitchFamily="2" charset="0"/>
              </a:rPr>
              <a:t>4.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cd; </a:t>
            </a:r>
            <a:r>
              <a:rPr lang="en-US" sz="3200" b="1" dirty="0" err="1">
                <a:latin typeface="Bamini" pitchFamily="2" charset="0"/>
              </a:rPr>
              <a:t>milf;fyNk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xU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nghy;yhg;Gk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cd;idr;NrUNkh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xU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thijAk</a:t>
            </a:r>
            <a:r>
              <a:rPr lang="en-US" sz="3200" b="1" dirty="0">
                <a:latin typeface="Bamini" pitchFamily="2" charset="0"/>
              </a:rPr>
              <a:t>; cd; $</a:t>
            </a:r>
            <a:r>
              <a:rPr lang="en-US" sz="3200" b="1" dirty="0" err="1">
                <a:latin typeface="Bamini" pitchFamily="2" charset="0"/>
              </a:rPr>
              <a:t>lhuj;ijNa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mZfhkNy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fhj;jpLthH</a:t>
            </a:r>
            <a:r>
              <a:rPr lang="en-US" sz="3200" b="1" dirty="0">
                <a:latin typeface="Bamini" pitchFamily="2" charset="0"/>
              </a:rPr>
              <a:t> </a:t>
            </a:r>
          </a:p>
          <a:p>
            <a:pPr marL="109728" indent="0" algn="r">
              <a:buNone/>
            </a:pPr>
            <a:r>
              <a:rPr lang="en-US" sz="3200" b="1" dirty="0">
                <a:latin typeface="Bamini" pitchFamily="2" charset="0"/>
              </a:rPr>
              <a:t>– </a:t>
            </a:r>
            <a:r>
              <a:rPr lang="en-US" sz="3200" b="1" dirty="0" err="1">
                <a:latin typeface="Bamini" pitchFamily="2" charset="0"/>
              </a:rPr>
              <a:t>mtH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nrl;ilapd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fPo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795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4525963"/>
          </a:xfrm>
        </p:spPr>
        <p:txBody>
          <a:bodyPr>
            <a:normAutofit/>
          </a:bodyPr>
          <a:lstStyle/>
          <a:p>
            <a:pPr marL="109728" lvl="0" indent="0" algn="ctr">
              <a:buNone/>
            </a:pPr>
            <a:r>
              <a:rPr lang="en-US" sz="3200" b="1" dirty="0">
                <a:latin typeface="Bamini" pitchFamily="2" charset="0"/>
              </a:rPr>
              <a:t>5. cd; </a:t>
            </a:r>
            <a:r>
              <a:rPr lang="en-US" sz="3200" b="1" dirty="0" err="1">
                <a:latin typeface="Bamini" pitchFamily="2" charset="0"/>
              </a:rPr>
              <a:t>topfspnyy;yhk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cd;idj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JhjHfs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fhj;jpLthH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>
                <a:latin typeface="Bamini" pitchFamily="2" charset="0"/>
              </a:rPr>
              <a:t>cd; </a:t>
            </a:r>
            <a:r>
              <a:rPr lang="en-US" sz="3200" b="1" dirty="0" err="1">
                <a:latin typeface="Bamini" pitchFamily="2" charset="0"/>
              </a:rPr>
              <a:t>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fy;ypy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lwhjgb</a:t>
            </a:r>
            <a:endParaRPr lang="en-US" sz="3200" b="1" dirty="0">
              <a:latin typeface="Bamini" pitchFamily="2" charset="0"/>
            </a:endParaRPr>
          </a:p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jq;fs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fuq;fspy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Ve;jpLthH</a:t>
            </a:r>
            <a:r>
              <a:rPr lang="en-US" sz="3200" b="1" dirty="0">
                <a:latin typeface="Bamini" pitchFamily="2" charset="0"/>
              </a:rPr>
              <a:t> </a:t>
            </a:r>
          </a:p>
          <a:p>
            <a:pPr marL="109728" indent="0" algn="r">
              <a:buNone/>
            </a:pPr>
            <a:r>
              <a:rPr lang="en-US" sz="3200" b="1" dirty="0">
                <a:latin typeface="Bamini" pitchFamily="2" charset="0"/>
              </a:rPr>
              <a:t>– </a:t>
            </a:r>
            <a:r>
              <a:rPr lang="en-US" sz="3200" b="1" dirty="0" err="1">
                <a:latin typeface="Bamini" pitchFamily="2" charset="0"/>
              </a:rPr>
              <a:t>mtH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nrl;ilapd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fPo</a:t>
            </a:r>
            <a:r>
              <a:rPr lang="en-US" sz="3200" b="1" dirty="0">
                <a:latin typeface="Bamini" pitchFamily="2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3536826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52</TotalTime>
  <Words>280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31</cp:revision>
  <dcterms:created xsi:type="dcterms:W3CDTF">2014-06-05T16:47:32Z</dcterms:created>
  <dcterms:modified xsi:type="dcterms:W3CDTF">2022-09-29T17:51:38Z</dcterms:modified>
</cp:coreProperties>
</file>