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2.png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63F9E-D22E-443F-A300-6E9A741D8DB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DC90-D6FB-447C-A895-D2412A55AFAF}" type="slidenum">
              <a:rPr lang="en-US" smtClean="0"/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32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endParaRPr lang="en-IN" sz="32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32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உன்னத தேவனே என் இயேசு ராஜனே</a:t>
            </a:r>
            <a:endParaRPr lang="en-IN" sz="32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32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உம்மோடு இணைந்திட என் உள்ளம் ஏங்குதையா</a:t>
            </a:r>
            <a:endParaRPr lang="en-IN" sz="32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endParaRPr lang="en-IN" sz="32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 devane en yesu rajane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Ummodu inainthida en ullam yenguthaiya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1. உம் அன்பைப் பருகிட</a:t>
            </a:r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ஓடோடி வந்துள்ளேன் உம்மாக மாறிட உலகை மறக்கிறேன்</a:t>
            </a:r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Um anbai perugida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Ododi vanthullen umakaaga maarida ulagai marakiren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இரவெல்லாம் பகலெல்லாம் இதயம்</a:t>
            </a:r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உமக்காக துடிக்குதையா</a:t>
            </a:r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நினைவெல்லாம் பேச்செல்லாம்</a:t>
            </a:r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நேசரே உம்மைப் பற்றித்தானே ஐயா</a:t>
            </a:r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Iravellam pagallelam ithayam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Umakaaga thudikuthaiyaa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Ninaivellam pechellam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Nesarae ummai patrithanae ayya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2. தேனிலும் இனிமையே தெவிட்டாத அமுதமே</a:t>
            </a:r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தேடியும் கிடைக்காத ஒப்பற்ற செல்வமே</a:t>
            </a:r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Thenilum inimaiye thevithaatha amuthame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Thediyum kidaikaatha opathra selvame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3. பேரின்பக் கடலிலே ஓய்வின்றி மூழ்கணும்</a:t>
            </a:r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துதித்து மகிழணும் தூயோனாய் வாழணும்</a:t>
            </a:r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Perinba kadalile oivindri moolkanum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Thuthithu magilanum thooyonaai valanum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4. மறுரூபமாக்கிடும் மகிமையின் மேகமே</a:t>
            </a:r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உம்முக சாயலாய் உருமாற்றும் தெய்வமே</a:t>
            </a:r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Maruroobamaakidum magimaiyin megame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Ummuga saayalaai urumatrum deivame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5. கொடியாக படரணும் உந்தன் நேசமே</a:t>
            </a:r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மடிமீது தவழணும் மழலைக் குழந்தை நான்</a:t>
            </a:r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Kodiyaaga padaranum unthan nesame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Madimeethu thavalanum malai kulanthai naan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6. ஐயா உம் நிழலிலே ஆனந்த பரவசம்</a:t>
            </a:r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2800" b="0" i="0" dirty="0">
                <a:effectLst/>
                <a:latin typeface="LathaRegular" panose="02000400000000000000" charset="0"/>
                <a:cs typeface="LathaRegular" panose="02000400000000000000" charset="0"/>
              </a:rPr>
              <a:t>அளவிடா பேரின்பம் ஆரோக்கியம் அதிசயம்</a:t>
            </a:r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endParaRPr lang="en-IN" sz="2800" b="0" i="0" dirty="0">
              <a:effectLst/>
              <a:latin typeface="LathaRegular" panose="02000400000000000000" charset="0"/>
              <a:cs typeface="LathaRegular" panose="02000400000000000000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Ayya um nilalile aanantha paravasam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Alavida perinbam arokiyam athisayam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1200</Words>
  <Application>WPS Presentation</Application>
  <PresentationFormat>On-screen Show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SimSun</vt:lpstr>
      <vt:lpstr>Wingdings</vt:lpstr>
      <vt:lpstr>Times New Roman</vt:lpstr>
      <vt:lpstr>Baamini</vt:lpstr>
      <vt:lpstr>Calibri</vt:lpstr>
      <vt:lpstr>Century Gothic</vt:lpstr>
      <vt:lpstr>Microsoft YaHei</vt:lpstr>
      <vt:lpstr>Arial Unicode MS</vt:lpstr>
      <vt:lpstr>Playbill</vt:lpstr>
      <vt:lpstr>LathaRegular</vt:lpstr>
      <vt:lpstr>Theme1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sasikala</cp:lastModifiedBy>
  <cp:revision>129</cp:revision>
  <dcterms:created xsi:type="dcterms:W3CDTF">2014-06-22T17:29:00Z</dcterms:created>
  <dcterms:modified xsi:type="dcterms:W3CDTF">2023-03-17T18:00:13Z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4806586084114FCF85D07F13B8C0CA82</vt:lpwstr>
  </property>
  <property fmtid="{D5CDD505-2E9C-101B-9397-08002B2CF9AE}" pid="3" name="KSOProductBuildVer">
    <vt:lpwstr>1033-11.2.0.11486</vt:lpwstr>
  </property>
</Properties>
</file>