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24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29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7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1319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35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6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64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14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1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48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6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4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87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19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53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66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453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4495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cd;id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mjprak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fhzr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nra;Ntd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  <a:endParaRPr lang="en-US" sz="3200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eP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mw;Gjk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fz;bLtha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(2)</a:t>
            </a:r>
            <a:endParaRPr lang="en-US" sz="3200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d;W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thf;fspj;jhu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Njtd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  <a:endParaRPr lang="en-US" sz="3200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d;W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epiwNtw;w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te;Jtpl;lhu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(2)</a:t>
            </a:r>
            <a:endParaRPr lang="en-US" sz="3200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1. </a:t>
            </a:r>
            <a:r>
              <a:rPr lang="en-US" sz="3200" b="1" dirty="0" err="1" smtClean="0">
                <a:latin typeface="Bamini" pitchFamily="2" charset="0"/>
              </a:rPr>
              <a:t>topj;jpwf;Fk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mjprak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ele;jpLNk</a:t>
            </a:r>
            <a:endParaRPr lang="en-US" sz="3200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nrq;flYk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gpse;Nj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toptpLNk</a:t>
            </a:r>
            <a:r>
              <a:rPr lang="en-US" sz="3200" b="1" dirty="0">
                <a:latin typeface="Bamini" pitchFamily="2" charset="0"/>
              </a:rPr>
              <a:t> (2)</a:t>
            </a:r>
            <a:endParaRPr lang="en-US" sz="3200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jilfnsy;yhk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jfu;e;Nj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NghFNk</a:t>
            </a:r>
            <a:endParaRPr lang="en-US" sz="3200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ilQ;rnsy;yhk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d;Nw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smtClean="0">
                <a:latin typeface="Bamini" pitchFamily="2" charset="0"/>
              </a:rPr>
              <a:t>kiwe;jpLNk(2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marL="109728" indent="0" algn="ctr">
              <a:buNone/>
            </a:pPr>
            <a:endParaRPr lang="en-US" sz="3200" dirty="0">
              <a:latin typeface="Bamini" pitchFamily="2" charset="0"/>
            </a:endParaRPr>
          </a:p>
          <a:p>
            <a:pPr marL="109728" lvl="0" indent="0" algn="r">
              <a:buNone/>
            </a:pPr>
            <a:r>
              <a:rPr lang="en-US" sz="3200" b="1" dirty="0" smtClean="0">
                <a:latin typeface="Bamini" pitchFamily="2" charset="0"/>
              </a:rPr>
              <a:t>- </a:t>
            </a:r>
            <a:r>
              <a:rPr lang="en-US" sz="3200" b="1" dirty="0" err="1" smtClean="0">
                <a:latin typeface="Bamini" pitchFamily="2" charset="0"/>
              </a:rPr>
              <a:t>cd;id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mjprak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fhzr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nra;Ntd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2. </a:t>
            </a:r>
            <a:r>
              <a:rPr lang="en-US" sz="3200" b="1" dirty="0" err="1" smtClean="0">
                <a:latin typeface="Bamini" pitchFamily="2" charset="0"/>
              </a:rPr>
              <a:t>Fiwfnsy;yhk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epiwthFk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mjpraNk</a:t>
            </a:r>
            <a:endParaRPr lang="en-US" sz="3200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iwkfdhk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NaRthy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ele;jpLNk</a:t>
            </a:r>
            <a:r>
              <a:rPr lang="en-US" sz="3200" b="1" dirty="0">
                <a:latin typeface="Bamini" pitchFamily="2" charset="0"/>
              </a:rPr>
              <a:t> (2)</a:t>
            </a:r>
            <a:endParaRPr lang="en-US" sz="3200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thijnay;yhk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kiwe;Nj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NghFNk</a:t>
            </a:r>
            <a:endParaRPr lang="en-US" sz="3200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ghijnay;yhk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nea;aha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nghope;jpLNk</a:t>
            </a:r>
            <a:r>
              <a:rPr lang="en-US" sz="3200" b="1" dirty="0">
                <a:latin typeface="Bamini" pitchFamily="2" charset="0"/>
              </a:rPr>
              <a:t>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marL="109728" indent="0">
              <a:buNone/>
            </a:pPr>
            <a:endParaRPr lang="en-US" sz="3200" dirty="0"/>
          </a:p>
          <a:p>
            <a:pPr marL="109728" lvl="0" indent="0" algn="r">
              <a:buNone/>
            </a:pPr>
            <a:r>
              <a:rPr lang="en-US" sz="3200" b="1" dirty="0" smtClean="0">
                <a:latin typeface="Bamini" pitchFamily="2" charset="0"/>
              </a:rPr>
              <a:t>- </a:t>
            </a:r>
            <a:r>
              <a:rPr lang="en-US" sz="3200" b="1" dirty="0" err="1" smtClean="0">
                <a:latin typeface="Bamini" pitchFamily="2" charset="0"/>
              </a:rPr>
              <a:t>cd;id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mjprak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fhzr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nra;Ntd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38472"/>
          </a:xfrm>
        </p:spPr>
        <p:txBody>
          <a:bodyPr>
            <a:normAutofit/>
          </a:bodyPr>
          <a:lstStyle/>
          <a:p>
            <a:pPr marL="109728" lv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3. </a:t>
            </a:r>
            <a:r>
              <a:rPr lang="en-US" sz="3200" b="1" dirty="0" err="1" smtClean="0">
                <a:latin typeface="Bamini" pitchFamily="2" charset="0"/>
              </a:rPr>
              <a:t>topelj;Jk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mjprak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ele;jpLNk</a:t>
            </a:r>
            <a:endParaRPr lang="en-US" sz="3200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fhupUspy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Ngnuhsp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tPrpLNk</a:t>
            </a:r>
            <a:r>
              <a:rPr lang="en-US" sz="3200" b="1" dirty="0">
                <a:latin typeface="Bamini" pitchFamily="2" charset="0"/>
              </a:rPr>
              <a:t> (2)</a:t>
            </a:r>
            <a:endParaRPr lang="en-US" sz="3200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tdhe;jpuNk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topaha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te;jhYk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ty;ytupd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ele;jpLNk</a:t>
            </a:r>
            <a:r>
              <a:rPr lang="en-US" sz="3200" b="1" dirty="0">
                <a:latin typeface="Bamini" pitchFamily="2" charset="0"/>
              </a:rPr>
              <a:t>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marL="109728" indent="0">
              <a:buNone/>
            </a:pPr>
            <a:endParaRPr lang="en-US" sz="3200" dirty="0">
              <a:latin typeface="Bamini" pitchFamily="2" charset="0"/>
            </a:endParaRPr>
          </a:p>
          <a:p>
            <a:pPr marL="109728" lvl="0" indent="0" algn="r">
              <a:buNone/>
            </a:pPr>
            <a:r>
              <a:rPr lang="en-US" sz="3200" b="1" dirty="0" smtClean="0">
                <a:latin typeface="Bamini" pitchFamily="2" charset="0"/>
              </a:rPr>
              <a:t>- </a:t>
            </a:r>
            <a:r>
              <a:rPr lang="en-US" sz="3200" b="1" dirty="0" err="1" smtClean="0">
                <a:latin typeface="Bamini" pitchFamily="2" charset="0"/>
              </a:rPr>
              <a:t>cd;id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mjprak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fhzr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nra;Ntd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16</TotalTime>
  <Words>133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23</cp:revision>
  <dcterms:created xsi:type="dcterms:W3CDTF">2014-06-05T16:47:32Z</dcterms:created>
  <dcterms:modified xsi:type="dcterms:W3CDTF">2016-07-24T05:21:46Z</dcterms:modified>
</cp:coreProperties>
</file>