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6BBC892B-FF23-424D-A79F-8F04E1847B07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818FCB0D-763E-4E59-981B-EE07BF4DE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16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892B-FF23-424D-A79F-8F04E1847B07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CB0D-763E-4E59-981B-EE07BF4DE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09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BBC892B-FF23-424D-A79F-8F04E1847B07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818FCB0D-763E-4E59-981B-EE07BF4DE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55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BBC892B-FF23-424D-A79F-8F04E1847B07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818FCB0D-763E-4E59-981B-EE07BF4DE5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7707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BBC892B-FF23-424D-A79F-8F04E1847B07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818FCB0D-763E-4E59-981B-EE07BF4DE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83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892B-FF23-424D-A79F-8F04E1847B07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CB0D-763E-4E59-981B-EE07BF4DE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49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892B-FF23-424D-A79F-8F04E1847B07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CB0D-763E-4E59-981B-EE07BF4DE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73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892B-FF23-424D-A79F-8F04E1847B07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CB0D-763E-4E59-981B-EE07BF4DE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054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BBC892B-FF23-424D-A79F-8F04E1847B07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818FCB0D-763E-4E59-981B-EE07BF4DE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0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892B-FF23-424D-A79F-8F04E1847B07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CB0D-763E-4E59-981B-EE07BF4DE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68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BBC892B-FF23-424D-A79F-8F04E1847B07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818FCB0D-763E-4E59-981B-EE07BF4DE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32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892B-FF23-424D-A79F-8F04E1847B07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CB0D-763E-4E59-981B-EE07BF4DE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95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892B-FF23-424D-A79F-8F04E1847B07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CB0D-763E-4E59-981B-EE07BF4DE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85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892B-FF23-424D-A79F-8F04E1847B07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CB0D-763E-4E59-981B-EE07BF4DE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1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892B-FF23-424D-A79F-8F04E1847B07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CB0D-763E-4E59-981B-EE07BF4DE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2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892B-FF23-424D-A79F-8F04E1847B07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CB0D-763E-4E59-981B-EE07BF4DE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8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892B-FF23-424D-A79F-8F04E1847B07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CB0D-763E-4E59-981B-EE07BF4DE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6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C892B-FF23-424D-A79F-8F04E1847B07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FCB0D-763E-4E59-981B-EE07BF4DE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27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2578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Mugathai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Parkanumae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Yaesiah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cq;f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ghHf;fZNk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Nara;ah</a:t>
            </a:r>
            <a:r>
              <a:rPr lang="en-US" sz="3200" b="1" dirty="0">
                <a:latin typeface="Bamini" pitchFamily="2" charset="0"/>
              </a:rPr>
              <a:t> (4)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> (4)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257800"/>
          </a:xfrm>
        </p:spPr>
        <p:txBody>
          <a:bodyPr>
            <a:norm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ghLfs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Ntjid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kiwe;JtpLk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Jauq;fs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fyf;fq;fs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khwptpLk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cq;f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Kfj;ij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> (4)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> (4)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9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2578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NahHjhdpd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nts;sq;fs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tpyfptpLk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vupNfhtpd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kjpy;fs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be;JtpLk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cq;f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Kfj;ij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> (4)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> (4)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351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257800"/>
          </a:xfrm>
        </p:spPr>
        <p:txBody>
          <a:bodyPr>
            <a:norm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vq;fs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Njrj;jpd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fl;Lfs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Kwpe;JtpLk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rigfspy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vOg;Gjy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gwtptpLk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cq;f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Kfj;ij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> (4)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> (4) 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31703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</TotalTime>
  <Words>179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44</cp:revision>
  <dcterms:created xsi:type="dcterms:W3CDTF">2014-06-25T16:50:27Z</dcterms:created>
  <dcterms:modified xsi:type="dcterms:W3CDTF">2023-10-23T05:00:47Z</dcterms:modified>
</cp:coreProperties>
</file>